
<file path=[Content_Types].xml><?xml version="1.0" encoding="utf-8"?>
<Types xmlns="http://schemas.openxmlformats.org/package/2006/content-types">
  <Override PartName="/ppt/slides/slide3.xml" ContentType="application/vnd.openxmlformats-officedocument.presentationml.slide+xml"/>
  <Override PartName="/docProps/core.xml" ContentType="application/vnd.openxmlformats-package.core-properties+xml"/>
  <Override PartName="/ppt/slideLayouts/slideLayout6.xml" ContentType="application/vnd.openxmlformats-officedocument.presentationml.slideLayout+xml"/>
  <Default Extension="rels" ContentType="application/vnd.openxmlformats-package.relationships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Default Extension="png" ContentType="image/png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viewProps.xml" ContentType="application/vnd.openxmlformats-officedocument.presentationml.viewProps+xml"/>
  <Override PartName="/ppt/slideLayouts/slideLayout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2.xml" ContentType="application/vnd.openxmlformats-officedocument.presentationml.slideLayout+xml"/>
  <Override PartName="/ppt/presentation.xml" ContentType="application/vnd.openxmlformats-officedocument.presentationml.presentation.main+xml"/>
  <Default Extension="bin" ContentType="application/vnd.openxmlformats-officedocument.presentationml.printerSettings"/>
  <Override PartName="/ppt/slides/slide1.xml" ContentType="application/vnd.openxmlformats-officedocument.presentationml.slide+xml"/>
  <Default Extension="jpeg" ContentType="image/jpeg"/>
  <Override PartName="/ppt/slideLayouts/slideLayout4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61" r:id="rId4"/>
    <p:sldId id="259" r:id="rId5"/>
  </p:sldIdLst>
  <p:sldSz cx="9144000" cy="6858000" type="screen4x3"/>
  <p:notesSz cx="6858000" cy="9144000"/>
  <p:defaultTextStyle>
    <a:defPPr>
      <a:defRPr lang="ja-JP"/>
    </a:defPPr>
    <a:lvl1pPr marL="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FFFF66"/>
    <a:srgbClr val="FC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>
      <p:cViewPr varScale="1">
        <p:scale>
          <a:sx n="92" d="100"/>
          <a:sy n="92" d="100"/>
        </p:scale>
        <p:origin x="-1096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B9A5-F489-DD44-9D5A-96279C239401}" type="datetimeFigureOut">
              <a:rPr lang="ja-JP" altLang="en-US" smtClean="0"/>
              <a:pPr/>
              <a:t>13.10.30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61E-3FC8-BB45-AC87-98696CF8EE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B9A5-F489-DD44-9D5A-96279C239401}" type="datetimeFigureOut">
              <a:rPr lang="ja-JP" altLang="en-US" smtClean="0"/>
              <a:pPr/>
              <a:t>13.10.30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61E-3FC8-BB45-AC87-98696CF8EE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/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B9A5-F489-DD44-9D5A-96279C239401}" type="datetimeFigureOut">
              <a:rPr lang="ja-JP" altLang="en-US" smtClean="0"/>
              <a:pPr/>
              <a:t>13.10.30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61E-3FC8-BB45-AC87-98696CF8EE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B9A5-F489-DD44-9D5A-96279C239401}" type="datetimeFigureOut">
              <a:rPr lang="ja-JP" altLang="en-US" smtClean="0"/>
              <a:pPr/>
              <a:t>13.10.30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61E-3FC8-BB45-AC87-98696CF8EE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 ヘッダ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B9A5-F489-DD44-9D5A-96279C239401}" type="datetimeFigureOut">
              <a:rPr lang="ja-JP" altLang="en-US" smtClean="0"/>
              <a:pPr/>
              <a:t>13.10.30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61E-3FC8-BB45-AC87-98696CF8EE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B9A5-F489-DD44-9D5A-96279C239401}" type="datetimeFigureOut">
              <a:rPr lang="ja-JP" altLang="en-US" smtClean="0"/>
              <a:pPr/>
              <a:t>13.10.30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61E-3FC8-BB45-AC87-98696CF8EE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B9A5-F489-DD44-9D5A-96279C239401}" type="datetimeFigureOut">
              <a:rPr lang="ja-JP" altLang="en-US" smtClean="0"/>
              <a:pPr/>
              <a:t>13.10.30</a:t>
            </a:fld>
            <a:endParaRPr lang="ja-JP" altLang="en-US"/>
          </a:p>
        </p:txBody>
      </p:sp>
      <p:sp>
        <p:nvSpPr>
          <p:cNvPr id="8" name="フッター プレースホル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9" name="スライド番号プレースホル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61E-3FC8-BB45-AC87-98696CF8EE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B9A5-F489-DD44-9D5A-96279C239401}" type="datetimeFigureOut">
              <a:rPr lang="ja-JP" altLang="en-US" smtClean="0"/>
              <a:pPr/>
              <a:t>13.10.30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61E-3FC8-BB45-AC87-98696CF8EE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B9A5-F489-DD44-9D5A-96279C239401}" type="datetimeFigureOut">
              <a:rPr lang="ja-JP" altLang="en-US" smtClean="0"/>
              <a:pPr/>
              <a:t>13.10.30</a:t>
            </a:fld>
            <a:endParaRPr lang="ja-JP" altLang="en-US"/>
          </a:p>
        </p:txBody>
      </p:sp>
      <p:sp>
        <p:nvSpPr>
          <p:cNvPr id="3" name="フッター プレースホル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61E-3FC8-BB45-AC87-98696CF8EE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B9A5-F489-DD44-9D5A-96279C239401}" type="datetimeFigureOut">
              <a:rPr lang="ja-JP" altLang="en-US" smtClean="0"/>
              <a:pPr/>
              <a:t>13.10.30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61E-3FC8-BB45-AC87-98696CF8EE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と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29B9A5-F489-DD44-9D5A-96279C239401}" type="datetimeFigureOut">
              <a:rPr lang="ja-JP" altLang="en-US" smtClean="0"/>
              <a:pPr/>
              <a:t>13.10.30</a:t>
            </a:fld>
            <a:endParaRPr lang="ja-JP" altLang="en-US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3D061E-3FC8-BB45-AC87-98696CF8EE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29B9A5-F489-DD44-9D5A-96279C239401}" type="datetimeFigureOut">
              <a:rPr lang="ja-JP" altLang="en-US" smtClean="0"/>
              <a:pPr/>
              <a:t>13.10.30</a:t>
            </a:fld>
            <a:endParaRPr lang="ja-JP" altLang="en-US"/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ja-JP" altLang="en-US"/>
          </a:p>
        </p:txBody>
      </p:sp>
      <p:sp>
        <p:nvSpPr>
          <p:cNvPr id="6" name="スライド番号プレースホル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3D061E-3FC8-BB45-AC87-98696CF8EEAB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テキスト ボックス 4"/>
          <p:cNvSpPr txBox="1"/>
          <p:nvPr/>
        </p:nvSpPr>
        <p:spPr>
          <a:xfrm>
            <a:off x="457200" y="1981200"/>
            <a:ext cx="8118441" cy="16466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ja-JP" sz="4700" dirty="0" smtClean="0"/>
              <a:t>COMMONS </a:t>
            </a:r>
            <a:r>
              <a:rPr lang="ja-JP" altLang="en-US" sz="4700" dirty="0" smtClean="0"/>
              <a:t>コンテンツ制作講座</a:t>
            </a:r>
            <a:endParaRPr lang="en-US" altLang="ja-JP" sz="4700" dirty="0" smtClean="0"/>
          </a:p>
          <a:p>
            <a:pPr algn="ctr"/>
            <a:endParaRPr lang="en-US" altLang="ja-JP" sz="2000" dirty="0" smtClean="0"/>
          </a:p>
          <a:p>
            <a:pPr algn="ctr"/>
            <a:r>
              <a:rPr lang="en-US" altLang="ja-JP" sz="3400" dirty="0" smtClean="0"/>
              <a:t>− </a:t>
            </a:r>
            <a:r>
              <a:rPr kumimoji="1" lang="en-US" altLang="ja-JP" sz="3400" dirty="0" err="1" smtClean="0"/>
              <a:t>SilverStream</a:t>
            </a:r>
            <a:r>
              <a:rPr kumimoji="1" lang="en-US" altLang="ja-JP" sz="3400" dirty="0" smtClean="0"/>
              <a:t> Producer </a:t>
            </a:r>
            <a:r>
              <a:rPr lang="ja-JP" altLang="en-US" sz="3400" dirty="0" smtClean="0"/>
              <a:t>版</a:t>
            </a:r>
            <a:r>
              <a:rPr lang="en-US" altLang="ja-JP" sz="3400" dirty="0" smtClean="0"/>
              <a:t> –</a:t>
            </a:r>
          </a:p>
        </p:txBody>
      </p:sp>
      <p:sp>
        <p:nvSpPr>
          <p:cNvPr id="9" name="テキスト ボックス 8"/>
          <p:cNvSpPr txBox="1"/>
          <p:nvPr/>
        </p:nvSpPr>
        <p:spPr>
          <a:xfrm>
            <a:off x="1219200" y="4800600"/>
            <a:ext cx="711841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ja-JP" altLang="en-US" sz="2300" dirty="0" smtClean="0">
                <a:latin typeface="ヒラギノ角ゴ Pro W3"/>
                <a:ea typeface="ヒラギノ角ゴ Pro W3"/>
                <a:cs typeface="ヒラギノ角ゴ Pro W3"/>
              </a:rPr>
              <a:t>明治大学　</a:t>
            </a:r>
            <a:r>
              <a:rPr lang="en-US" altLang="ja-JP" sz="2300" dirty="0" err="1" smtClean="0">
                <a:latin typeface="ヒラギノ角ゴ Pro W3"/>
                <a:ea typeface="ヒラギノ角ゴ Pro W3"/>
                <a:cs typeface="ヒラギノ角ゴ Pro W3"/>
              </a:rPr>
              <a:t>e</a:t>
            </a:r>
            <a:r>
              <a:rPr lang="ja-JP" altLang="en-US" sz="2300" dirty="0" smtClean="0">
                <a:latin typeface="ヒラギノ角ゴ Pro W3"/>
                <a:ea typeface="ヒラギノ角ゴ Pro W3"/>
                <a:cs typeface="ヒラギノ角ゴ Pro W3"/>
              </a:rPr>
              <a:t>プレゼン・コンテスト</a:t>
            </a:r>
            <a:r>
              <a:rPr lang="ja-JP" altLang="ja-JP" sz="2300" dirty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300" dirty="0" smtClean="0">
                <a:latin typeface="ヒラギノ角ゴ Pro W3"/>
                <a:ea typeface="ヒラギノ角ゴ Pro W3"/>
                <a:cs typeface="ヒラギノ角ゴ Pro W3"/>
              </a:rPr>
              <a:t>学生サポーター</a:t>
            </a:r>
            <a:endParaRPr lang="en-US" altLang="ja-JP" sz="23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 algn="ctr"/>
            <a:r>
              <a:rPr kumimoji="1" lang="ja-JP" altLang="en-US" sz="2700" dirty="0" smtClean="0">
                <a:latin typeface="ヒラギノ角ゴ Pro W3"/>
                <a:ea typeface="ヒラギノ角ゴ Pro W3"/>
                <a:cs typeface="ヒラギノ角ゴ Pro W3"/>
              </a:rPr>
              <a:t>斉藤正宏</a:t>
            </a:r>
            <a:endParaRPr kumimoji="1" lang="ja-JP" altLang="en-US" sz="2700" dirty="0">
              <a:latin typeface="ヒラギノ角ゴ Pro W3"/>
              <a:ea typeface="ヒラギノ角ゴ Pro W3"/>
              <a:cs typeface="ヒラギノ角ゴ Pro W3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dirty="0" smtClean="0"/>
              <a:t>自己紹介</a:t>
            </a:r>
            <a:endParaRPr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28600" y="1493837"/>
            <a:ext cx="8686800" cy="1935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ja-JP" sz="2500" dirty="0" smtClean="0">
                <a:latin typeface="ヒラギノ角ゴ Pro W3"/>
                <a:ea typeface="ヒラギノ角ゴ Pro W3"/>
                <a:cs typeface="ヒラギノ角ゴ Pro W3"/>
              </a:rPr>
              <a:t>2009</a:t>
            </a:r>
            <a:r>
              <a:rPr lang="ja-JP" altLang="en-US" sz="2500" dirty="0" smtClean="0">
                <a:latin typeface="ヒラギノ角ゴ Pro W3"/>
                <a:ea typeface="ヒラギノ角ゴ Pro W3"/>
                <a:cs typeface="ヒラギノ角ゴ Pro W3"/>
              </a:rPr>
              <a:t>年　明治大学理工学部入学</a:t>
            </a:r>
            <a:endParaRPr lang="en-US" altLang="ja-JP" sz="25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>
              <a:buNone/>
            </a:pPr>
            <a:r>
              <a:rPr lang="en-US" altLang="ja-JP" sz="2500" dirty="0" smtClean="0">
                <a:latin typeface="ヒラギノ角ゴ Pro W3"/>
                <a:ea typeface="ヒラギノ角ゴ Pro W3"/>
                <a:cs typeface="ヒラギノ角ゴ Pro W3"/>
              </a:rPr>
              <a:t>2011</a:t>
            </a:r>
            <a:r>
              <a:rPr lang="ja-JP" altLang="en-US" sz="2500" dirty="0" smtClean="0">
                <a:latin typeface="ヒラギノ角ゴ Pro W3"/>
                <a:ea typeface="ヒラギノ角ゴ Pro W3"/>
                <a:cs typeface="ヒラギノ角ゴ Pro W3"/>
              </a:rPr>
              <a:t>年　ｅプレゼン・コンテストで</a:t>
            </a:r>
            <a:r>
              <a:rPr lang="en-US" altLang="ja-JP" sz="2500" dirty="0" smtClean="0">
                <a:latin typeface="ヒラギノ角ゴ Pro W3"/>
                <a:ea typeface="ヒラギノ角ゴ Pro W3"/>
                <a:cs typeface="ヒラギノ角ゴ Pro W3"/>
              </a:rPr>
              <a:t>COMMONS</a:t>
            </a:r>
            <a:r>
              <a:rPr lang="ja-JP" altLang="en-US" sz="2500" dirty="0" smtClean="0">
                <a:latin typeface="ヒラギノ角ゴ Pro W3"/>
                <a:ea typeface="ヒラギノ角ゴ Pro W3"/>
                <a:cs typeface="ヒラギノ角ゴ Pro W3"/>
              </a:rPr>
              <a:t>に出会う。</a:t>
            </a:r>
            <a:endParaRPr lang="en-US" altLang="ja-JP" sz="25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>
              <a:buNone/>
            </a:pPr>
            <a:r>
              <a:rPr lang="ja-JP" altLang="ja-JP" sz="2500" dirty="0" smtClean="0">
                <a:latin typeface="ヒラギノ角ゴ Pro W3"/>
                <a:ea typeface="ヒラギノ角ゴ Pro W3"/>
                <a:cs typeface="ヒラギノ角ゴ Pro W3"/>
              </a:rPr>
              <a:t>　</a:t>
            </a:r>
            <a:r>
              <a:rPr lang="ja-JP" altLang="en-US" sz="2500" dirty="0" smtClean="0">
                <a:latin typeface="ヒラギノ角ゴ Pro W3"/>
                <a:ea typeface="ヒラギノ角ゴ Pro W3"/>
                <a:cs typeface="ヒラギノ角ゴ Pro W3"/>
              </a:rPr>
              <a:t>　　　　　　</a:t>
            </a:r>
            <a:r>
              <a:rPr lang="en-US" altLang="ja-JP" sz="2500" dirty="0" smtClean="0">
                <a:latin typeface="ヒラギノ角ゴ Pro W3"/>
                <a:ea typeface="ヒラギノ角ゴ Pro W3"/>
                <a:cs typeface="ヒラギノ角ゴ Pro W3"/>
              </a:rPr>
              <a:t>→</a:t>
            </a:r>
            <a:r>
              <a:rPr lang="ja-JP" altLang="en-US" sz="2500" dirty="0" smtClean="0">
                <a:latin typeface="ヒラギノ角ゴ Pro W3"/>
                <a:ea typeface="ヒラギノ角ゴ Pro W3"/>
                <a:cs typeface="ヒラギノ角ゴ Pro W3"/>
              </a:rPr>
              <a:t>コンテスト優秀賞受賞！！</a:t>
            </a:r>
            <a:endParaRPr lang="en-US" altLang="ja-JP" sz="25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>
              <a:buNone/>
            </a:pPr>
            <a:r>
              <a:rPr lang="en-US" altLang="ja-JP" sz="2500" dirty="0" smtClean="0">
                <a:latin typeface="ヒラギノ角ゴ Pro W3"/>
                <a:ea typeface="ヒラギノ角ゴ Pro W3"/>
                <a:cs typeface="ヒラギノ角ゴ Pro W3"/>
              </a:rPr>
              <a:t>2012</a:t>
            </a:r>
            <a:r>
              <a:rPr lang="ja-JP" altLang="en-US" sz="2500" dirty="0" smtClean="0">
                <a:latin typeface="ヒラギノ角ゴ Pro W3"/>
                <a:ea typeface="ヒラギノ角ゴ Pro W3"/>
                <a:cs typeface="ヒラギノ角ゴ Pro W3"/>
              </a:rPr>
              <a:t>年　</a:t>
            </a:r>
            <a:r>
              <a:rPr lang="en-US" altLang="ja-JP" sz="2500" dirty="0" err="1" smtClean="0">
                <a:latin typeface="ヒラギノ角ゴ Pro W3"/>
                <a:ea typeface="ヒラギノ角ゴ Pro W3"/>
                <a:cs typeface="ヒラギノ角ゴ Pro W3"/>
              </a:rPr>
              <a:t>e</a:t>
            </a:r>
            <a:r>
              <a:rPr lang="ja-JP" altLang="en-US" sz="2500" dirty="0" smtClean="0">
                <a:latin typeface="ヒラギノ角ゴ Pro W3"/>
                <a:ea typeface="ヒラギノ角ゴ Pro W3"/>
                <a:cs typeface="ヒラギノ角ゴ Pro W3"/>
              </a:rPr>
              <a:t>プレゼン・コンテスト学生サポーター結成</a:t>
            </a:r>
            <a:endParaRPr lang="en-US" altLang="ja-JP" sz="25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>
              <a:buNone/>
            </a:pPr>
            <a:endParaRPr lang="en-US" altLang="ja-JP" sz="2500" dirty="0" smtClean="0">
              <a:latin typeface="ヒラギノ角ゴ Pro W3"/>
              <a:ea typeface="ヒラギノ角ゴ Pro W3"/>
              <a:cs typeface="ヒラギノ角ゴ Pro W3"/>
            </a:endParaRPr>
          </a:p>
          <a:p>
            <a:pPr>
              <a:buNone/>
            </a:pPr>
            <a:endParaRPr lang="en-US" altLang="ja-JP" sz="2500" dirty="0" smtClean="0">
              <a:latin typeface="ヒラギノ角ゴ Pro W3"/>
              <a:ea typeface="ヒラギノ角ゴ Pro W3"/>
              <a:cs typeface="ヒラギノ角ゴ Pro W3"/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57200" y="3926413"/>
            <a:ext cx="40318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None/>
            </a:pPr>
            <a:r>
              <a:rPr lang="ja-JP" altLang="en-US" sz="2500" dirty="0" smtClean="0">
                <a:solidFill>
                  <a:srgbClr val="FFFF00"/>
                </a:solidFill>
                <a:latin typeface="ヒラギノ角ゴ Pro W3"/>
                <a:ea typeface="ヒラギノ角ゴ Pro W3"/>
                <a:cs typeface="ヒラギノ角ゴ Pro W3"/>
              </a:rPr>
              <a:t>現在、明治大学５年生</a:t>
            </a:r>
            <a:r>
              <a:rPr lang="en-US" altLang="ja-JP" sz="2500" dirty="0" smtClean="0">
                <a:solidFill>
                  <a:srgbClr val="FFFF00"/>
                </a:solidFill>
                <a:latin typeface="ヒラギノ角ゴ Pro W3"/>
                <a:ea typeface="ヒラギノ角ゴ Pro W3"/>
                <a:cs typeface="ヒラギノ角ゴ Pro W3"/>
              </a:rPr>
              <a:t>(^^;</a:t>
            </a:r>
          </a:p>
          <a:p>
            <a:pPr>
              <a:buNone/>
            </a:pPr>
            <a:r>
              <a:rPr lang="en-US" altLang="ja-JP" sz="2500" dirty="0" smtClean="0">
                <a:solidFill>
                  <a:srgbClr val="FFFF00"/>
                </a:solidFill>
                <a:latin typeface="ヒラギノ角ゴ Pro W3"/>
                <a:ea typeface="ヒラギノ角ゴ Pro W3"/>
                <a:cs typeface="ヒラギノ角ゴ Pro W3"/>
              </a:rPr>
              <a:t>※</a:t>
            </a:r>
            <a:r>
              <a:rPr lang="ja-JP" altLang="en-US" sz="2500" dirty="0" smtClean="0">
                <a:solidFill>
                  <a:srgbClr val="FFFF00"/>
                </a:solidFill>
                <a:latin typeface="ヒラギノ角ゴ Pro W3"/>
                <a:ea typeface="ヒラギノ角ゴ Pro W3"/>
                <a:cs typeface="ヒラギノ角ゴ Pro W3"/>
              </a:rPr>
              <a:t>卒業に向けて奮闘中！！</a:t>
            </a:r>
            <a:endParaRPr lang="en-US" altLang="ja-JP" sz="2500" dirty="0" smtClean="0">
              <a:solidFill>
                <a:srgbClr val="FFFF00"/>
              </a:solidFill>
              <a:latin typeface="ヒラギノ角ゴ Pro W3"/>
              <a:ea typeface="ヒラギノ角ゴ Pro W3"/>
              <a:cs typeface="ヒラギノ角ゴ Pro W3"/>
            </a:endParaRPr>
          </a:p>
          <a:p>
            <a:endParaRPr kumimoji="1" lang="ja-JP" altLang="en-US" dirty="0"/>
          </a:p>
        </p:txBody>
      </p:sp>
      <p:pic>
        <p:nvPicPr>
          <p:cNvPr id="6" name="図 5" descr="378982_196373957104785_100001965473027_414340_695390292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167" y="3573126"/>
            <a:ext cx="4075033" cy="305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図 6" descr="p17_0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0" y="3573126"/>
            <a:ext cx="4595098" cy="30562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" presetClass="exit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04800" y="2133600"/>
            <a:ext cx="8686800" cy="2362200"/>
          </a:xfrm>
        </p:spPr>
        <p:txBody>
          <a:bodyPr>
            <a:normAutofit/>
          </a:bodyPr>
          <a:lstStyle/>
          <a:p>
            <a:pPr algn="l"/>
            <a:r>
              <a:rPr lang="en-US" altLang="ja-JP" sz="4700" dirty="0" smtClean="0">
                <a:solidFill>
                  <a:srgbClr val="FFFF66"/>
                </a:solidFill>
              </a:rPr>
              <a:t>“</a:t>
            </a:r>
            <a:r>
              <a:rPr lang="ja-JP" altLang="en-US" sz="4700" dirty="0" smtClean="0">
                <a:solidFill>
                  <a:srgbClr val="FFFF66"/>
                </a:solidFill>
              </a:rPr>
              <a:t>明治大学で一番</a:t>
            </a:r>
            <a:r>
              <a:rPr lang="en-US" altLang="ja-JP" sz="4700" dirty="0" smtClean="0">
                <a:solidFill>
                  <a:srgbClr val="FFFF66"/>
                </a:solidFill>
              </a:rPr>
              <a:t/>
            </a:r>
            <a:br>
              <a:rPr lang="en-US" altLang="ja-JP" sz="4700" dirty="0" smtClean="0">
                <a:solidFill>
                  <a:srgbClr val="FFFF66"/>
                </a:solidFill>
              </a:rPr>
            </a:br>
            <a:r>
              <a:rPr lang="ja-JP" altLang="en-US" sz="4700" dirty="0" smtClean="0">
                <a:solidFill>
                  <a:srgbClr val="FFFF66"/>
                </a:solidFill>
              </a:rPr>
              <a:t>　　</a:t>
            </a:r>
            <a:r>
              <a:rPr lang="en-US" altLang="ja-JP" sz="4700" dirty="0" smtClean="0">
                <a:solidFill>
                  <a:srgbClr val="FFFF66"/>
                </a:solidFill>
              </a:rPr>
              <a:t>COMMONS</a:t>
            </a:r>
            <a:r>
              <a:rPr lang="ja-JP" altLang="en-US" sz="4700" dirty="0" smtClean="0">
                <a:solidFill>
                  <a:srgbClr val="FFFF66"/>
                </a:solidFill>
              </a:rPr>
              <a:t>を使っている学生</a:t>
            </a:r>
            <a:r>
              <a:rPr lang="en-US" altLang="ja-JP" sz="4700" dirty="0" smtClean="0">
                <a:solidFill>
                  <a:srgbClr val="FFFF66"/>
                </a:solidFill>
              </a:rPr>
              <a:t>”</a:t>
            </a:r>
            <a:endParaRPr lang="ja-JP" altLang="en-US" sz="4700" dirty="0">
              <a:solidFill>
                <a:srgbClr val="FFFF66"/>
              </a:solidFill>
            </a:endParaRPr>
          </a:p>
        </p:txBody>
      </p:sp>
      <p:sp>
        <p:nvSpPr>
          <p:cNvPr id="4" name="テキスト ボックス 3"/>
          <p:cNvSpPr txBox="1"/>
          <p:nvPr/>
        </p:nvSpPr>
        <p:spPr>
          <a:xfrm>
            <a:off x="6553200" y="4230469"/>
            <a:ext cx="1798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3600" dirty="0" smtClean="0"/>
              <a:t>…</a:t>
            </a:r>
            <a:r>
              <a:rPr lang="ja-JP" altLang="en-US" sz="3600" dirty="0" smtClean="0"/>
              <a:t>かも？</a:t>
            </a:r>
            <a:endParaRPr kumimoji="1" lang="ja-JP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819400"/>
            <a:ext cx="8229600" cy="1143000"/>
          </a:xfrm>
        </p:spPr>
        <p:txBody>
          <a:bodyPr>
            <a:noAutofit/>
          </a:bodyPr>
          <a:lstStyle/>
          <a:p>
            <a:r>
              <a:rPr lang="en-US" altLang="ja-JP" sz="7800" dirty="0" smtClean="0">
                <a:latin typeface="Baskerville"/>
                <a:cs typeface="Baskerville"/>
              </a:rPr>
              <a:t>Demo</a:t>
            </a:r>
            <a:endParaRPr lang="ja-JP" altLang="en-US" sz="7800" dirty="0">
              <a:latin typeface="Baskerville"/>
              <a:cs typeface="Baskerville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101</Words>
  <Application>Microsoft Macintosh PowerPoint</Application>
  <PresentationFormat>画面に合わせる (4:3)</PresentationFormat>
  <Paragraphs>15</Paragraphs>
  <Slides>4</Slides>
  <Notes>0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5" baseType="lpstr">
      <vt:lpstr>Office テーマ</vt:lpstr>
      <vt:lpstr>スライド 1</vt:lpstr>
      <vt:lpstr>自己紹介</vt:lpstr>
      <vt:lpstr>“明治大学で一番 　　COMMONSを使っている学生”</vt:lpstr>
      <vt:lpstr>Demo</vt:lpstr>
    </vt:vector>
  </TitlesOfParts>
  <Company/>
  <LinksUpToDate>false</LinksUpToDate>
  <SharedDoc>false</SharedDoc>
  <HyperlinksChanged>false</HyperlinksChanged>
  <AppVersion>12.0256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斉藤 正宏</dc:creator>
  <cp:lastModifiedBy>斉藤 正宏</cp:lastModifiedBy>
  <cp:revision>3</cp:revision>
  <dcterms:created xsi:type="dcterms:W3CDTF">2013-10-30T08:20:06Z</dcterms:created>
  <dcterms:modified xsi:type="dcterms:W3CDTF">2013-10-30T08:20:19Z</dcterms:modified>
</cp:coreProperties>
</file>