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60" r:id="rId4"/>
    <p:sldId id="270" r:id="rId5"/>
    <p:sldId id="271" r:id="rId6"/>
    <p:sldId id="261" r:id="rId7"/>
    <p:sldId id="264" r:id="rId8"/>
    <p:sldId id="267" r:id="rId9"/>
    <p:sldId id="266" r:id="rId10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CC"/>
    <a:srgbClr val="FF0000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512" y="-1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0196CF5-131E-4078-9953-390BB88EDC56}" type="datetimeFigureOut">
              <a:rPr lang="ja-JP" altLang="en-US"/>
              <a:pPr>
                <a:defRPr/>
              </a:pPr>
              <a:t>13.7.9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A272BB8-A360-43A8-8F1F-B3DE5E530D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85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A718129-56C4-44DB-8787-9C0695793AB1}" type="datetimeFigureOut">
              <a:rPr lang="ja-JP" altLang="en-US"/>
              <a:pPr>
                <a:defRPr/>
              </a:pPr>
              <a:t>13.7.9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C713099-48E9-494B-91D7-460D074493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547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E692-2F3A-4611-B5A2-881FE11AEF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80D9-7277-439D-8DD3-D5462244CF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9427-138F-402E-804F-7EF503432C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B64C-59B4-4C31-9552-C497C834D4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B0DB-7422-4637-9ADB-B93FC7914C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690A9-2A66-4E8B-9D55-E9C59E4F46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5BFB-6C81-4D4C-93D7-05717EA328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6288-2E29-4553-B61E-76A0E2624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9486-EEAE-407F-9004-4C3AAA638D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2AD9-AE2F-45DC-B3A3-E57EC08FF8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07FA-0C91-4113-8A86-8F14627CF6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24625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C4C7766-B125-429E-9EAE-9330BCF18A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kb48.commonswith.com/" TargetMode="Externa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6113"/>
            <a:ext cx="9144000" cy="2016943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ja-JP" sz="3600" dirty="0" err="1" smtClean="0">
                <a:latin typeface="HGP創英角ｺﾞｼｯｸUB" pitchFamily="50" charset="-128"/>
                <a:ea typeface="HGP創英角ｺﾞｼｯｸUB" pitchFamily="50" charset="-128"/>
              </a:rPr>
              <a:t>SilverStream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 Producer</a:t>
            </a:r>
            <a:b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でコンテンツを制作する手順</a:t>
            </a:r>
            <a:b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（概略：インストール完了後）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013325"/>
            <a:ext cx="7272338" cy="6254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学校広報ソーシャルメディア活用勉強会</a:t>
            </a:r>
            <a:endParaRPr lang="ja-JP" altLang="en-US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5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7933A9-FD68-46C4-A385-2C413908003A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925" y="44450"/>
            <a:ext cx="72739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ja-JP" altLang="en-US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（参考資料</a:t>
            </a:r>
            <a:r>
              <a:rPr lang="ja-JP" altLang="en-US" sz="1600" kern="0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633"/>
            <a:ext cx="9144000" cy="576064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  <a:endParaRPr lang="ja-JP" altLang="en-US" sz="28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836712"/>
            <a:ext cx="8136904" cy="4968552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このマニュアルは、</a:t>
            </a:r>
            <a:r>
              <a:rPr lang="en-US" altLang="ja-JP" sz="2400" dirty="0" err="1" smtClean="0">
                <a:latin typeface="HGP創英角ｺﾞｼｯｸUB" pitchFamily="50" charset="-128"/>
                <a:ea typeface="HGP創英角ｺﾞｼｯｸUB" pitchFamily="50" charset="-128"/>
              </a:rPr>
              <a:t>SilverStream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 Producer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の操作方法の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概要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説明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しています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5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7933A9-FD68-46C4-A385-2C413908003A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0.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コンテンツ制作サイトからログイン</a:t>
            </a:r>
            <a:endParaRPr lang="ja-JP" altLang="en-US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79388" y="764704"/>
            <a:ext cx="87852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(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コンテンツ制作ページ</a:t>
            </a: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)</a:t>
            </a:r>
            <a:r>
              <a:rPr lang="en-US" altLang="ja-JP" u="sng" dirty="0" smtClean="0">
                <a:hlinkClick r:id="rId2"/>
              </a:rPr>
              <a:t> gkb48.commonswith.com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に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アクセスします。画面左上の</a:t>
            </a: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Login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をクリックして、コンテスト事務局から発給された</a:t>
            </a: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ID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とパスワードを入力します。</a:t>
            </a:r>
            <a:endParaRPr lang="en-US" altLang="ja-JP" kern="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  <a:p>
            <a:pPr eaLnBrk="0" hangingPunct="0">
              <a:defRPr/>
            </a:pPr>
            <a:endParaRPr lang="en-US" altLang="ja-JP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  <a:p>
            <a:pPr eaLnBrk="0" hangingPunct="0">
              <a:defRPr/>
            </a:pP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※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ブラウザは必ず「</a:t>
            </a: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Internet  Explorer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」</a:t>
            </a: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でアクセスしてください。</a:t>
            </a:r>
            <a:endParaRPr lang="ja-JP" altLang="en-US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pic>
        <p:nvPicPr>
          <p:cNvPr id="1027" name="Picture 3" descr="C:\Users\athena\Desktop\2013log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70" y="2348880"/>
            <a:ext cx="75500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38242" y="1847506"/>
            <a:ext cx="4710834" cy="4386808"/>
          </a:xfrm>
          <a:prstGeom prst="rect">
            <a:avLst/>
          </a:prstGeom>
        </p:spPr>
      </p:pic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1. </a:t>
            </a:r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SilverStream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 Producer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の起動</a:t>
            </a:r>
            <a:endParaRPr lang="ja-JP" altLang="en-US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79389" y="924520"/>
            <a:ext cx="8641084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Login 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すると、ログイン欄が「マイページ」になりますので、そこをクリックして下さい。</a:t>
            </a:r>
            <a:endParaRPr lang="en-US" altLang="ja-JP" kern="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Producer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ボタンをクリックしたら、プレゼンテーションの種類を選択してください。</a:t>
            </a:r>
            <a:endParaRPr lang="ja-JP" altLang="en-US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86" name="スライド番号プレースホルダ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DCF1C-B459-4834-9CE1-FF9B70967344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7" name="テキスト ボックス 12"/>
          <p:cNvSpPr txBox="1">
            <a:spLocks noChangeArrowheads="1"/>
          </p:cNvSpPr>
          <p:nvPr/>
        </p:nvSpPr>
        <p:spPr bwMode="auto">
          <a:xfrm>
            <a:off x="107504" y="4398203"/>
            <a:ext cx="2016224" cy="830997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chemeClr val="tx1"/>
                </a:solidFill>
              </a:rPr>
              <a:t>スライドプレゼンテーション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PowerPoint</a:t>
            </a:r>
            <a:r>
              <a:rPr lang="ja-JP" altLang="en-US" sz="1200" dirty="0" smtClean="0">
                <a:solidFill>
                  <a:schemeClr val="tx1"/>
                </a:solidFill>
              </a:rPr>
              <a:t>や写真、動画などを資料にして、映像や音声で説明する形式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>
            <a:stCxn id="27" idx="3"/>
          </p:cNvCxnSpPr>
          <p:nvPr/>
        </p:nvCxnSpPr>
        <p:spPr>
          <a:xfrm>
            <a:off x="2123728" y="4813702"/>
            <a:ext cx="432048" cy="127466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テキスト ボックス 12"/>
          <p:cNvSpPr txBox="1">
            <a:spLocks noChangeArrowheads="1"/>
          </p:cNvSpPr>
          <p:nvPr/>
        </p:nvSpPr>
        <p:spPr bwMode="auto">
          <a:xfrm>
            <a:off x="6911752" y="5446965"/>
            <a:ext cx="2052736" cy="646331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chemeClr val="tx1"/>
                </a:solidFill>
              </a:rPr>
              <a:t>映像プレゼンテーション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映像での説明のみで、資料は活用しない形式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12"/>
          <p:cNvSpPr txBox="1">
            <a:spLocks noChangeArrowheads="1"/>
          </p:cNvSpPr>
          <p:nvPr/>
        </p:nvSpPr>
        <p:spPr bwMode="auto">
          <a:xfrm>
            <a:off x="98219" y="5301208"/>
            <a:ext cx="2025509" cy="830997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chemeClr val="tx1"/>
                </a:solidFill>
              </a:rPr>
              <a:t>スクリー</a:t>
            </a:r>
            <a:r>
              <a:rPr lang="ja-JP" altLang="en-US" sz="1200" b="1" dirty="0">
                <a:solidFill>
                  <a:schemeClr val="tx1"/>
                </a:solidFill>
              </a:rPr>
              <a:t>ン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プレゼンテーション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パソコンの画面をそのまま録画して音声で説明する形式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テキスト ボックス 12"/>
          <p:cNvSpPr txBox="1">
            <a:spLocks noChangeArrowheads="1"/>
          </p:cNvSpPr>
          <p:nvPr/>
        </p:nvSpPr>
        <p:spPr bwMode="auto">
          <a:xfrm>
            <a:off x="6911752" y="4509120"/>
            <a:ext cx="2160240" cy="830997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chemeClr val="tx1"/>
                </a:solidFill>
              </a:rPr>
              <a:t>ホワイトボードプレゼンテーション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黒板で授業を行うようにプレゼンテーションができる形式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直線矢印コネクタ 49"/>
          <p:cNvCxnSpPr>
            <a:stCxn id="48" idx="1"/>
          </p:cNvCxnSpPr>
          <p:nvPr/>
        </p:nvCxnSpPr>
        <p:spPr>
          <a:xfrm flipH="1">
            <a:off x="6156176" y="4924619"/>
            <a:ext cx="755576" cy="0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タイトル 1"/>
          <p:cNvSpPr txBox="1">
            <a:spLocks/>
          </p:cNvSpPr>
          <p:nvPr/>
        </p:nvSpPr>
        <p:spPr bwMode="auto">
          <a:xfrm>
            <a:off x="179512" y="6237312"/>
            <a:ext cx="86410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本マニュアルでは、「スライドプレゼンテーション」の方法について説明します。</a:t>
            </a:r>
            <a:endParaRPr lang="ja-JP" altLang="en-US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直線矢印コネクタ 21"/>
          <p:cNvCxnSpPr>
            <a:endCxn id="45" idx="3"/>
          </p:cNvCxnSpPr>
          <p:nvPr/>
        </p:nvCxnSpPr>
        <p:spPr>
          <a:xfrm flipH="1">
            <a:off x="2123728" y="5716706"/>
            <a:ext cx="576064" cy="1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線矢印コネクタ 28"/>
          <p:cNvCxnSpPr>
            <a:stCxn id="42" idx="1"/>
          </p:cNvCxnSpPr>
          <p:nvPr/>
        </p:nvCxnSpPr>
        <p:spPr>
          <a:xfrm flipH="1" flipV="1">
            <a:off x="6156176" y="5716706"/>
            <a:ext cx="755576" cy="53425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正方形/長方形 17"/>
          <p:cNvSpPr/>
          <p:nvPr/>
        </p:nvSpPr>
        <p:spPr>
          <a:xfrm>
            <a:off x="4139952" y="1847505"/>
            <a:ext cx="1224136" cy="5400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ja-JP" altLang="en-US" sz="1200" b="1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082730" y="2612381"/>
            <a:ext cx="1863824" cy="5400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ja-JP" altLang="en-US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2.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プレゼンテーションの設定と資料呼び出し</a:t>
            </a:r>
            <a:endParaRPr lang="ja-JP" altLang="en-US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79389" y="708025"/>
            <a:ext cx="8641084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ja-JP" kern="0" dirty="0" err="1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SilverStreamProducer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が起動したら、録画の種類と活用する</a:t>
            </a: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PowerPoint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資料を選択します。「新規ストーリー作成」をクリックすると、</a:t>
            </a: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PowerPoint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が呼び出されます。</a:t>
            </a:r>
            <a:endParaRPr lang="ja-JP" altLang="en-US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86" name="スライド番号プレースホルダ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DCF1C-B459-4834-9CE1-FF9B70967344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 smtClean="0">
              <a:ea typeface="ＭＳ Ｐゴシック" charset="-128"/>
            </a:endParaRPr>
          </a:p>
        </p:txBody>
      </p:sp>
      <p:pic>
        <p:nvPicPr>
          <p:cNvPr id="20" name="図 19" descr="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747" y="1467862"/>
            <a:ext cx="7424661" cy="527350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275856" y="2391860"/>
            <a:ext cx="1872208" cy="576064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テキスト ボックス 12"/>
          <p:cNvSpPr txBox="1">
            <a:spLocks noChangeArrowheads="1"/>
          </p:cNvSpPr>
          <p:nvPr/>
        </p:nvSpPr>
        <p:spPr bwMode="auto">
          <a:xfrm>
            <a:off x="899592" y="2383149"/>
            <a:ext cx="1656184" cy="584775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①録画の種類を</a:t>
            </a:r>
            <a:endParaRPr lang="en-US" altLang="ja-JP" sz="1600" dirty="0" smtClean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選択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3" name="直線矢印コネクタ 22"/>
          <p:cNvCxnSpPr>
            <a:stCxn id="22" idx="3"/>
            <a:endCxn id="21" idx="1"/>
          </p:cNvCxnSpPr>
          <p:nvPr/>
        </p:nvCxnSpPr>
        <p:spPr>
          <a:xfrm>
            <a:off x="2555776" y="2675537"/>
            <a:ext cx="720080" cy="4355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正方形/長方形 32"/>
          <p:cNvSpPr/>
          <p:nvPr/>
        </p:nvSpPr>
        <p:spPr>
          <a:xfrm>
            <a:off x="3146916" y="3039932"/>
            <a:ext cx="1872208" cy="245052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テキスト ボックス 12"/>
          <p:cNvSpPr txBox="1">
            <a:spLocks noChangeArrowheads="1"/>
          </p:cNvSpPr>
          <p:nvPr/>
        </p:nvSpPr>
        <p:spPr bwMode="auto">
          <a:xfrm>
            <a:off x="5436096" y="2708920"/>
            <a:ext cx="2376264" cy="584775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②クロマキー効果を利用するときには必ず選択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>
            <a:stCxn id="33" idx="3"/>
            <a:endCxn id="34" idx="1"/>
          </p:cNvCxnSpPr>
          <p:nvPr/>
        </p:nvCxnSpPr>
        <p:spPr>
          <a:xfrm flipV="1">
            <a:off x="5019124" y="3001308"/>
            <a:ext cx="416972" cy="161150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正方形/長方形 37"/>
          <p:cNvSpPr/>
          <p:nvPr/>
        </p:nvSpPr>
        <p:spPr>
          <a:xfrm>
            <a:off x="3247390" y="3471980"/>
            <a:ext cx="3168352" cy="245052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" name="テキスト ボックス 12"/>
          <p:cNvSpPr txBox="1">
            <a:spLocks noChangeArrowheads="1"/>
          </p:cNvSpPr>
          <p:nvPr/>
        </p:nvSpPr>
        <p:spPr bwMode="auto">
          <a:xfrm>
            <a:off x="3635896" y="4284385"/>
            <a:ext cx="2664296" cy="584775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</a:rPr>
              <a:t>③</a:t>
            </a:r>
            <a:r>
              <a:rPr lang="ja-JP" altLang="en-US" sz="1600" dirty="0" smtClean="0">
                <a:solidFill>
                  <a:schemeClr val="bg1"/>
                </a:solidFill>
              </a:rPr>
              <a:t>検索を押して資料に活用する</a:t>
            </a:r>
            <a:r>
              <a:rPr lang="en-US" altLang="ja-JP" sz="1600" dirty="0" smtClean="0">
                <a:solidFill>
                  <a:schemeClr val="bg1"/>
                </a:solidFill>
              </a:rPr>
              <a:t>PowerPoint</a:t>
            </a:r>
            <a:r>
              <a:rPr lang="ja-JP" altLang="en-US" sz="1600" dirty="0" smtClean="0">
                <a:solidFill>
                  <a:schemeClr val="bg1"/>
                </a:solidFill>
              </a:rPr>
              <a:t>を選択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/>
          <p:cNvCxnSpPr>
            <a:stCxn id="38" idx="2"/>
            <a:endCxn id="39" idx="0"/>
          </p:cNvCxnSpPr>
          <p:nvPr/>
        </p:nvCxnSpPr>
        <p:spPr>
          <a:xfrm>
            <a:off x="4831566" y="3717032"/>
            <a:ext cx="136478" cy="567353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正方形/長方形 51"/>
          <p:cNvSpPr/>
          <p:nvPr/>
        </p:nvSpPr>
        <p:spPr>
          <a:xfrm>
            <a:off x="3923928" y="5733256"/>
            <a:ext cx="1224136" cy="388506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テキスト ボックス 12"/>
          <p:cNvSpPr txBox="1">
            <a:spLocks noChangeArrowheads="1"/>
          </p:cNvSpPr>
          <p:nvPr/>
        </p:nvSpPr>
        <p:spPr bwMode="auto">
          <a:xfrm>
            <a:off x="1619672" y="5085184"/>
            <a:ext cx="2088232" cy="584775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④</a:t>
            </a:r>
            <a:r>
              <a:rPr lang="en-US" altLang="ja-JP" sz="1600" dirty="0" smtClean="0">
                <a:solidFill>
                  <a:schemeClr val="bg1"/>
                </a:solidFill>
              </a:rPr>
              <a:t>1</a:t>
            </a:r>
            <a:r>
              <a:rPr lang="ja-JP" altLang="en-US" sz="1600" dirty="0" smtClean="0">
                <a:solidFill>
                  <a:schemeClr val="bg1"/>
                </a:solidFill>
              </a:rPr>
              <a:t>～</a:t>
            </a:r>
            <a:r>
              <a:rPr lang="en-US" altLang="ja-JP" sz="1600" dirty="0" smtClean="0">
                <a:solidFill>
                  <a:schemeClr val="bg1"/>
                </a:solidFill>
              </a:rPr>
              <a:t>3</a:t>
            </a:r>
            <a:r>
              <a:rPr lang="ja-JP" altLang="en-US" sz="1600" dirty="0">
                <a:solidFill>
                  <a:schemeClr val="bg1"/>
                </a:solidFill>
              </a:rPr>
              <a:t>　</a:t>
            </a:r>
            <a:r>
              <a:rPr lang="ja-JP" altLang="en-US" sz="1600" dirty="0" err="1" smtClean="0">
                <a:solidFill>
                  <a:schemeClr val="bg1"/>
                </a:solidFill>
              </a:rPr>
              <a:t>までが完</a:t>
            </a:r>
            <a:r>
              <a:rPr lang="ja-JP" altLang="en-US" sz="1600" dirty="0" smtClean="0">
                <a:solidFill>
                  <a:schemeClr val="bg1"/>
                </a:solidFill>
              </a:rPr>
              <a:t>了したらクリック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55" name="直線矢印コネクタ 54"/>
          <p:cNvCxnSpPr>
            <a:stCxn id="54" idx="2"/>
            <a:endCxn id="52" idx="1"/>
          </p:cNvCxnSpPr>
          <p:nvPr/>
        </p:nvCxnSpPr>
        <p:spPr>
          <a:xfrm>
            <a:off x="2663788" y="5669959"/>
            <a:ext cx="1260140" cy="257550"/>
          </a:xfrm>
          <a:prstGeom prst="straightConnector1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コンテンツ プレースホルダ 15" descr="saish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772816"/>
            <a:ext cx="8229600" cy="4938712"/>
          </a:xfrm>
        </p:spPr>
      </p:pic>
      <p:sp>
        <p:nvSpPr>
          <p:cNvPr id="4099" name="タイトル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3.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カメラとマイクの設定</a:t>
            </a:r>
            <a:endParaRPr lang="ja-JP" altLang="en-US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79388" y="780033"/>
            <a:ext cx="8785225" cy="9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PowerPoint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資料が呼び出されたら、録画</a:t>
            </a:r>
            <a:r>
              <a:rPr lang="ja-JP" altLang="en-US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設定を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開き、</a:t>
            </a:r>
            <a:r>
              <a:rPr lang="ja-JP" altLang="en-US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①→④の順にカメラとマイクの設定を行います。</a:t>
            </a:r>
            <a:endParaRPr lang="en-US" altLang="ja-JP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  <a:p>
            <a:pPr eaLnBrk="0" hangingPunct="0">
              <a:defRPr/>
            </a:pPr>
            <a:r>
              <a:rPr lang="ja-JP" altLang="en-US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クロマキーの設定を希望する場合は、画面左上のクロマキー設定を行います。</a:t>
            </a:r>
            <a:endParaRPr lang="ja-JP" altLang="en-US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66099" y="2349078"/>
            <a:ext cx="2376487" cy="865188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4102" name="テキスト ボックス 8"/>
          <p:cNvSpPr txBox="1">
            <a:spLocks noChangeArrowheads="1"/>
          </p:cNvSpPr>
          <p:nvPr/>
        </p:nvSpPr>
        <p:spPr bwMode="auto">
          <a:xfrm>
            <a:off x="3862636" y="3357141"/>
            <a:ext cx="1727200" cy="523875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① カメラとマイクを選択</a:t>
            </a:r>
          </a:p>
        </p:txBody>
      </p:sp>
      <p:cxnSp>
        <p:nvCxnSpPr>
          <p:cNvPr id="11" name="直線矢印コネクタ 10"/>
          <p:cNvCxnSpPr>
            <a:stCxn id="4102" idx="3"/>
            <a:endCxn id="8" idx="1"/>
          </p:cNvCxnSpPr>
          <p:nvPr/>
        </p:nvCxnSpPr>
        <p:spPr>
          <a:xfrm flipV="1">
            <a:off x="5589836" y="2780878"/>
            <a:ext cx="576263" cy="8382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33636" y="1787103"/>
            <a:ext cx="1008063" cy="360363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5" name="テキスト ボックス 12"/>
          <p:cNvSpPr txBox="1">
            <a:spLocks noChangeArrowheads="1"/>
          </p:cNvSpPr>
          <p:nvPr/>
        </p:nvSpPr>
        <p:spPr bwMode="auto">
          <a:xfrm>
            <a:off x="1630611" y="3337173"/>
            <a:ext cx="1727200" cy="523875"/>
          </a:xfrm>
          <a:prstGeom prst="rect">
            <a:avLst/>
          </a:prstGeom>
          <a:solidFill>
            <a:schemeClr val="bg1"/>
          </a:solidFill>
          <a:ln w="31750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/>
              <a:t>※</a:t>
            </a:r>
            <a:r>
              <a:rPr lang="ja-JP" altLang="en-US" sz="1400"/>
              <a:t>クロマキー設定</a:t>
            </a:r>
            <a:endParaRPr lang="en-US" altLang="ja-JP" sz="1400"/>
          </a:p>
          <a:p>
            <a:r>
              <a:rPr lang="ja-JP" altLang="en-US" sz="1400"/>
              <a:t>（希望の場合）</a:t>
            </a:r>
          </a:p>
        </p:txBody>
      </p:sp>
      <p:cxnSp>
        <p:nvCxnSpPr>
          <p:cNvPr id="14" name="直線矢印コネクタ 13"/>
          <p:cNvCxnSpPr>
            <a:stCxn id="4105" idx="0"/>
            <a:endCxn id="12" idx="2"/>
          </p:cNvCxnSpPr>
          <p:nvPr/>
        </p:nvCxnSpPr>
        <p:spPr>
          <a:xfrm flipH="1" flipV="1">
            <a:off x="937668" y="2147466"/>
            <a:ext cx="1556543" cy="1189707"/>
          </a:xfrm>
          <a:prstGeom prst="straightConnector1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正方形/長方形 21"/>
          <p:cNvSpPr/>
          <p:nvPr/>
        </p:nvSpPr>
        <p:spPr>
          <a:xfrm>
            <a:off x="405061" y="6165428"/>
            <a:ext cx="2520950" cy="504825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8" name="テキスト ボックス 22"/>
          <p:cNvSpPr txBox="1">
            <a:spLocks noChangeArrowheads="1"/>
          </p:cNvSpPr>
          <p:nvPr/>
        </p:nvSpPr>
        <p:spPr bwMode="auto">
          <a:xfrm>
            <a:off x="1054349" y="5157366"/>
            <a:ext cx="1655762" cy="523875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③ 録画テスト開始</a:t>
            </a:r>
            <a:endParaRPr lang="en-US" altLang="ja-JP" sz="1400"/>
          </a:p>
          <a:p>
            <a:r>
              <a:rPr lang="ja-JP" altLang="en-US" sz="1400"/>
              <a:t>→終了</a:t>
            </a:r>
          </a:p>
        </p:txBody>
      </p:sp>
      <p:cxnSp>
        <p:nvCxnSpPr>
          <p:cNvPr id="24" name="直線矢印コネクタ 23"/>
          <p:cNvCxnSpPr>
            <a:stCxn id="4108" idx="2"/>
            <a:endCxn id="22" idx="0"/>
          </p:cNvCxnSpPr>
          <p:nvPr/>
        </p:nvCxnSpPr>
        <p:spPr>
          <a:xfrm rot="5400000">
            <a:off x="1531392" y="5815385"/>
            <a:ext cx="484187" cy="2159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6166099" y="3349203"/>
            <a:ext cx="2376487" cy="1089025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4111" name="テキスト ボックス 28"/>
          <p:cNvSpPr txBox="1">
            <a:spLocks noChangeArrowheads="1"/>
          </p:cNvSpPr>
          <p:nvPr/>
        </p:nvSpPr>
        <p:spPr bwMode="auto">
          <a:xfrm>
            <a:off x="6166099" y="4941466"/>
            <a:ext cx="2305050" cy="523875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② ビデオ解像度</a:t>
            </a:r>
            <a:r>
              <a:rPr lang="en-US" altLang="ja-JP" sz="1400"/>
              <a:t>/</a:t>
            </a:r>
            <a:r>
              <a:rPr lang="ja-JP" altLang="en-US" sz="1400"/>
              <a:t>品質、オーディオの品質を設定</a:t>
            </a:r>
          </a:p>
        </p:txBody>
      </p:sp>
      <p:cxnSp>
        <p:nvCxnSpPr>
          <p:cNvPr id="30" name="直線矢印コネクタ 29"/>
          <p:cNvCxnSpPr>
            <a:stCxn id="4111" idx="0"/>
            <a:endCxn id="28" idx="2"/>
          </p:cNvCxnSpPr>
          <p:nvPr/>
        </p:nvCxnSpPr>
        <p:spPr>
          <a:xfrm rot="5400000" flipH="1" flipV="1">
            <a:off x="7085261" y="4671591"/>
            <a:ext cx="503238" cy="36512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8039349" y="1801391"/>
            <a:ext cx="655637" cy="26035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4114" name="テキスト ボックス 46"/>
          <p:cNvSpPr txBox="1">
            <a:spLocks noChangeArrowheads="1"/>
          </p:cNvSpPr>
          <p:nvPr/>
        </p:nvSpPr>
        <p:spPr bwMode="auto">
          <a:xfrm>
            <a:off x="5518399" y="1772816"/>
            <a:ext cx="2160587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④ 全て終了したら閉じる</a:t>
            </a:r>
          </a:p>
        </p:txBody>
      </p:sp>
      <p:cxnSp>
        <p:nvCxnSpPr>
          <p:cNvPr id="48" name="直線矢印コネクタ 47"/>
          <p:cNvCxnSpPr>
            <a:stCxn id="4114" idx="3"/>
            <a:endCxn id="46" idx="1"/>
          </p:cNvCxnSpPr>
          <p:nvPr/>
        </p:nvCxnSpPr>
        <p:spPr>
          <a:xfrm>
            <a:off x="7678986" y="1926803"/>
            <a:ext cx="360363" cy="4763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スライド番号プレースホルダ 5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86820-8470-4BA0-B4BA-D7428E4E6663}" type="slidenum">
              <a:rPr lang="en-US" altLang="ja-JP" smtClean="0">
                <a:ea typeface="ＭＳ Ｐゴシック" charset="-128"/>
              </a:rPr>
              <a:pPr/>
              <a:t>6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コンテンツ プレースホルダ 14" descr="saish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1213" y="1268413"/>
            <a:ext cx="7529512" cy="5400675"/>
          </a:xfrm>
        </p:spPr>
      </p:pic>
      <p:sp>
        <p:nvSpPr>
          <p:cNvPr id="7171" name="タイトル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5.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録画開始→終了</a:t>
            </a:r>
            <a:endParaRPr lang="ja-JP" altLang="en-US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79388" y="708025"/>
            <a:ext cx="87852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スライド下のボタンで、録画の開始→終了までを行います。板書ツールで、スライド上の要点に印をつけることができます。</a:t>
            </a:r>
            <a:endParaRPr lang="ja-JP" altLang="en-US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5650" y="4437063"/>
            <a:ext cx="2232025" cy="360362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cxnSp>
        <p:nvCxnSpPr>
          <p:cNvPr id="11" name="直線矢印コネクタ 10"/>
          <p:cNvCxnSpPr>
            <a:stCxn id="7175" idx="2"/>
            <a:endCxn id="8" idx="0"/>
          </p:cNvCxnSpPr>
          <p:nvPr/>
        </p:nvCxnSpPr>
        <p:spPr>
          <a:xfrm rot="5400000">
            <a:off x="2339181" y="3609182"/>
            <a:ext cx="360363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テキスト ボックス 46"/>
          <p:cNvSpPr txBox="1">
            <a:spLocks noChangeArrowheads="1"/>
          </p:cNvSpPr>
          <p:nvPr/>
        </p:nvSpPr>
        <p:spPr bwMode="auto">
          <a:xfrm>
            <a:off x="1979613" y="3338513"/>
            <a:ext cx="2376487" cy="73818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ここでも録画の開始→終了の操作が可能</a:t>
            </a:r>
            <a:endParaRPr lang="en-US" altLang="ja-JP" sz="1400"/>
          </a:p>
          <a:p>
            <a:r>
              <a:rPr lang="ja-JP" altLang="en-US" sz="1400"/>
              <a:t>●開始　</a:t>
            </a:r>
            <a:r>
              <a:rPr lang="en-US" altLang="ja-JP" sz="1400" b="1"/>
              <a:t>ll</a:t>
            </a:r>
            <a:r>
              <a:rPr lang="en-US" altLang="ja-JP" sz="1400"/>
              <a:t> </a:t>
            </a:r>
            <a:r>
              <a:rPr lang="ja-JP" altLang="en-US" sz="1400"/>
              <a:t>一時停止　■終了</a:t>
            </a:r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3203575" y="4943475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録画</a:t>
            </a:r>
            <a:endParaRPr lang="en-US" altLang="ja-JP" sz="160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開始</a:t>
            </a:r>
            <a:endParaRPr lang="ja-JP" altLang="en-US" sz="1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177" name="Rectangle 75"/>
          <p:cNvSpPr>
            <a:spLocks noChangeArrowheads="1"/>
          </p:cNvSpPr>
          <p:nvPr/>
        </p:nvSpPr>
        <p:spPr bwMode="auto">
          <a:xfrm>
            <a:off x="2843213" y="4854575"/>
            <a:ext cx="6049962" cy="661988"/>
          </a:xfrm>
          <a:prstGeom prst="rect">
            <a:avLst/>
          </a:prstGeom>
          <a:solidFill>
            <a:schemeClr val="bg1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4400550" y="4883150"/>
            <a:ext cx="1612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次のｽﾗｲﾄﾞ</a:t>
            </a:r>
            <a: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  <a:t>/</a:t>
            </a:r>
          </a:p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ｱﾆﾒｰｼｮﾝ実行</a:t>
            </a:r>
            <a:endParaRPr lang="ja-JP" altLang="en-US" sz="1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179" name="AutoShape 9"/>
          <p:cNvSpPr>
            <a:spLocks noChangeArrowheads="1"/>
          </p:cNvSpPr>
          <p:nvPr/>
        </p:nvSpPr>
        <p:spPr bwMode="auto">
          <a:xfrm>
            <a:off x="3995738" y="4997450"/>
            <a:ext cx="385762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409 h 21600"/>
              <a:gd name="T14" fmla="*/ 17816 w 21600"/>
              <a:gd name="T15" fmla="*/ 151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294" y="0"/>
                </a:moveTo>
                <a:lnTo>
                  <a:pt x="12294" y="6409"/>
                </a:lnTo>
                <a:lnTo>
                  <a:pt x="3375" y="6409"/>
                </a:lnTo>
                <a:lnTo>
                  <a:pt x="3375" y="15191"/>
                </a:lnTo>
                <a:lnTo>
                  <a:pt x="12294" y="15191"/>
                </a:lnTo>
                <a:lnTo>
                  <a:pt x="122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409"/>
                </a:moveTo>
                <a:lnTo>
                  <a:pt x="1350" y="15191"/>
                </a:lnTo>
                <a:lnTo>
                  <a:pt x="2700" y="15191"/>
                </a:lnTo>
                <a:lnTo>
                  <a:pt x="2700" y="6409"/>
                </a:lnTo>
                <a:close/>
              </a:path>
              <a:path w="21600" h="21600">
                <a:moveTo>
                  <a:pt x="0" y="6409"/>
                </a:moveTo>
                <a:lnTo>
                  <a:pt x="0" y="15191"/>
                </a:lnTo>
                <a:lnTo>
                  <a:pt x="675" y="15191"/>
                </a:lnTo>
                <a:lnTo>
                  <a:pt x="675" y="6409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7626350" y="4940300"/>
            <a:ext cx="790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録画</a:t>
            </a:r>
            <a:endParaRPr lang="en-US" altLang="ja-JP" sz="160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終了</a:t>
            </a:r>
            <a:endParaRPr lang="ja-JP" altLang="en-US" sz="1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181" name="AutoShape 9"/>
          <p:cNvSpPr>
            <a:spLocks noChangeArrowheads="1"/>
          </p:cNvSpPr>
          <p:nvPr/>
        </p:nvSpPr>
        <p:spPr bwMode="auto">
          <a:xfrm>
            <a:off x="7281863" y="5013325"/>
            <a:ext cx="385762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409 h 21600"/>
              <a:gd name="T14" fmla="*/ 17816 w 21600"/>
              <a:gd name="T15" fmla="*/ 151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294" y="0"/>
                </a:moveTo>
                <a:lnTo>
                  <a:pt x="12294" y="6409"/>
                </a:lnTo>
                <a:lnTo>
                  <a:pt x="3375" y="6409"/>
                </a:lnTo>
                <a:lnTo>
                  <a:pt x="3375" y="15191"/>
                </a:lnTo>
                <a:lnTo>
                  <a:pt x="12294" y="15191"/>
                </a:lnTo>
                <a:lnTo>
                  <a:pt x="122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409"/>
                </a:moveTo>
                <a:lnTo>
                  <a:pt x="1350" y="15191"/>
                </a:lnTo>
                <a:lnTo>
                  <a:pt x="2700" y="15191"/>
                </a:lnTo>
                <a:lnTo>
                  <a:pt x="2700" y="6409"/>
                </a:lnTo>
                <a:close/>
              </a:path>
              <a:path w="21600" h="21600">
                <a:moveTo>
                  <a:pt x="0" y="6409"/>
                </a:moveTo>
                <a:lnTo>
                  <a:pt x="0" y="15191"/>
                </a:lnTo>
                <a:lnTo>
                  <a:pt x="675" y="15191"/>
                </a:lnTo>
                <a:lnTo>
                  <a:pt x="675" y="6409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2886075" y="4868863"/>
            <a:ext cx="792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録画</a:t>
            </a:r>
            <a:endParaRPr lang="en-US" altLang="ja-JP" sz="160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開始</a:t>
            </a:r>
            <a:endParaRPr lang="ja-JP" altLang="en-US" sz="1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148263" y="5934075"/>
            <a:ext cx="936625" cy="76517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cxnSp>
        <p:nvCxnSpPr>
          <p:cNvPr id="32" name="直線矢印コネクタ 31"/>
          <p:cNvCxnSpPr>
            <a:stCxn id="7177" idx="2"/>
            <a:endCxn id="27" idx="0"/>
          </p:cNvCxnSpPr>
          <p:nvPr/>
        </p:nvCxnSpPr>
        <p:spPr>
          <a:xfrm rot="5400000">
            <a:off x="5533232" y="5599906"/>
            <a:ext cx="417512" cy="25082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5" name="図 39" descr="saish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954588"/>
            <a:ext cx="544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図 40" descr="saisho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954588"/>
            <a:ext cx="5762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図 41" descr="saisho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375" y="4933950"/>
            <a:ext cx="6080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図 42" descr="saisho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4675" y="4926013"/>
            <a:ext cx="611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正方形/長方形 49"/>
          <p:cNvSpPr/>
          <p:nvPr/>
        </p:nvSpPr>
        <p:spPr>
          <a:xfrm>
            <a:off x="7740650" y="2565400"/>
            <a:ext cx="647700" cy="2232025"/>
          </a:xfrm>
          <a:prstGeom prst="rect">
            <a:avLst/>
          </a:prstGeom>
          <a:noFill/>
          <a:ln w="4762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7190" name="テキスト ボックス 50"/>
          <p:cNvSpPr txBox="1">
            <a:spLocks noChangeArrowheads="1"/>
          </p:cNvSpPr>
          <p:nvPr/>
        </p:nvSpPr>
        <p:spPr bwMode="auto">
          <a:xfrm>
            <a:off x="6588125" y="1916113"/>
            <a:ext cx="1584325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板書ツール</a:t>
            </a:r>
          </a:p>
        </p:txBody>
      </p:sp>
      <p:cxnSp>
        <p:nvCxnSpPr>
          <p:cNvPr id="52" name="直線矢印コネクタ 51"/>
          <p:cNvCxnSpPr>
            <a:stCxn id="7190" idx="2"/>
            <a:endCxn id="50" idx="0"/>
          </p:cNvCxnSpPr>
          <p:nvPr/>
        </p:nvCxnSpPr>
        <p:spPr>
          <a:xfrm rot="16200000" flipH="1">
            <a:off x="7551738" y="2052638"/>
            <a:ext cx="341312" cy="684212"/>
          </a:xfrm>
          <a:prstGeom prst="straightConnector1">
            <a:avLst/>
          </a:prstGeom>
          <a:ln w="4127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スライド番号プレースホルダ 5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A1940A-D5F6-4FE3-8CB1-1566F936241D}" type="slidenum">
              <a:rPr lang="en-US" altLang="ja-JP" smtClean="0">
                <a:ea typeface="ＭＳ Ｐゴシック" charset="-128"/>
              </a:rPr>
              <a:pPr/>
              <a:t>7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コンテンツ プレースホルダ 24" descr="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7387"/>
            <a:ext cx="7119700" cy="5073650"/>
          </a:xfrm>
        </p:spPr>
      </p:pic>
      <p:sp>
        <p:nvSpPr>
          <p:cNvPr id="10243" name="タイトル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7.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出力→サイトへアップロード</a:t>
            </a:r>
            <a:endParaRPr lang="ja-JP" altLang="en-US" sz="2400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79388" y="708024"/>
            <a:ext cx="8785225" cy="77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背景設定を完了したら「基本情報」と「発表者情報」をクリックして、必要事項を入力します。</a:t>
            </a:r>
            <a:endParaRPr lang="en-US" altLang="ja-JP" kern="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0" hangingPunct="0">
              <a:defRPr/>
            </a:pPr>
            <a:r>
              <a:rPr lang="en-US" altLang="ja-JP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公開設定は「非公開」にしてください。</a:t>
            </a:r>
            <a:endParaRPr lang="ja-JP" altLang="en-US" kern="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09788" y="1701403"/>
            <a:ext cx="935037" cy="260350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cxnSp>
        <p:nvCxnSpPr>
          <p:cNvPr id="11" name="直線矢印コネクタ 10"/>
          <p:cNvCxnSpPr>
            <a:stCxn id="10247" idx="1"/>
            <a:endCxn id="8" idx="3"/>
          </p:cNvCxnSpPr>
          <p:nvPr/>
        </p:nvCxnSpPr>
        <p:spPr>
          <a:xfrm flipH="1" flipV="1">
            <a:off x="3044825" y="1831578"/>
            <a:ext cx="1022350" cy="384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テキスト ボックス 46"/>
          <p:cNvSpPr txBox="1">
            <a:spLocks noChangeArrowheads="1"/>
          </p:cNvSpPr>
          <p:nvPr/>
        </p:nvSpPr>
        <p:spPr bwMode="auto">
          <a:xfrm>
            <a:off x="4067175" y="1681435"/>
            <a:ext cx="165735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/>
              <a:t>①　出力をクリック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146425" y="4538181"/>
            <a:ext cx="1785938" cy="18732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cxnSp>
        <p:nvCxnSpPr>
          <p:cNvPr id="42" name="直線矢印コネクタ 41"/>
          <p:cNvCxnSpPr>
            <a:stCxn id="10252" idx="0"/>
            <a:endCxn id="27" idx="2"/>
          </p:cNvCxnSpPr>
          <p:nvPr/>
        </p:nvCxnSpPr>
        <p:spPr>
          <a:xfrm flipV="1">
            <a:off x="4032213" y="4725506"/>
            <a:ext cx="7181" cy="57570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テキスト ボックス 42"/>
          <p:cNvSpPr txBox="1">
            <a:spLocks noChangeArrowheads="1"/>
          </p:cNvSpPr>
          <p:nvPr/>
        </p:nvSpPr>
        <p:spPr bwMode="auto">
          <a:xfrm>
            <a:off x="3060378" y="5301208"/>
            <a:ext cx="1943670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必ず「非公開」を選択</a:t>
            </a:r>
            <a:endParaRPr lang="ja-JP" altLang="en-US" sz="1400" dirty="0"/>
          </a:p>
        </p:txBody>
      </p:sp>
      <p:sp>
        <p:nvSpPr>
          <p:cNvPr id="10260" name="スライド番号プレースホルダ 6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9FAC96-AE69-49AB-A37B-629DBDB322EC}" type="slidenum">
              <a:rPr lang="en-US" altLang="ja-JP" smtClean="0">
                <a:ea typeface="ＭＳ Ｐゴシック" charset="-128"/>
              </a:rPr>
              <a:pPr/>
              <a:t>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75856" y="2391860"/>
            <a:ext cx="1368152" cy="173044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9" name="正方形/長方形 28"/>
          <p:cNvSpPr/>
          <p:nvPr/>
        </p:nvSpPr>
        <p:spPr>
          <a:xfrm>
            <a:off x="3261342" y="2622398"/>
            <a:ext cx="4407002" cy="864096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1" name="正方形/長方形 20"/>
          <p:cNvSpPr/>
          <p:nvPr/>
        </p:nvSpPr>
        <p:spPr>
          <a:xfrm>
            <a:off x="827584" y="3284984"/>
            <a:ext cx="1728192" cy="432048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" name="テキスト ボックス 42"/>
          <p:cNvSpPr txBox="1">
            <a:spLocks noChangeArrowheads="1"/>
          </p:cNvSpPr>
          <p:nvPr/>
        </p:nvSpPr>
        <p:spPr bwMode="auto">
          <a:xfrm>
            <a:off x="2915816" y="3861048"/>
            <a:ext cx="1943670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「チーム名」を入力</a:t>
            </a:r>
            <a:endParaRPr lang="ja-JP" altLang="en-US" sz="1400" dirty="0"/>
          </a:p>
        </p:txBody>
      </p:sp>
      <p:cxnSp>
        <p:nvCxnSpPr>
          <p:cNvPr id="23" name="直線矢印コネクタ 22"/>
          <p:cNvCxnSpPr>
            <a:stCxn id="22" idx="1"/>
            <a:endCxn id="21" idx="3"/>
          </p:cNvCxnSpPr>
          <p:nvPr/>
        </p:nvCxnSpPr>
        <p:spPr>
          <a:xfrm flipH="1" flipV="1">
            <a:off x="2555776" y="3501008"/>
            <a:ext cx="360040" cy="51392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827584" y="5906300"/>
            <a:ext cx="2088232" cy="432048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コンテンツ プレースホルダ 28" descr="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1"/>
            <a:ext cx="7776864" cy="5574057"/>
          </a:xfrm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おまけ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.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背景の設定</a:t>
            </a:r>
            <a:endParaRPr lang="ja-JP" altLang="en-US" sz="2400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79388" y="708025"/>
            <a:ext cx="87852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録画の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終了後、背景</a:t>
            </a:r>
            <a:r>
              <a:rPr lang="ja-JP" altLang="en-US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を</a:t>
            </a:r>
            <a:r>
              <a:rPr lang="ja-JP" altLang="en-US" kern="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設定して、個性的な演出を加えることができます。</a:t>
            </a:r>
            <a:endParaRPr lang="ja-JP" altLang="en-US" kern="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79712" y="1614286"/>
            <a:ext cx="935038" cy="258763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cxnSp>
        <p:nvCxnSpPr>
          <p:cNvPr id="11" name="直線矢印コネクタ 10"/>
          <p:cNvCxnSpPr>
            <a:stCxn id="9223" idx="1"/>
            <a:endCxn id="8" idx="3"/>
          </p:cNvCxnSpPr>
          <p:nvPr/>
        </p:nvCxnSpPr>
        <p:spPr>
          <a:xfrm flipH="1">
            <a:off x="2914750" y="1524001"/>
            <a:ext cx="504725" cy="21966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テキスト ボックス 46"/>
          <p:cNvSpPr txBox="1">
            <a:spLocks noChangeArrowheads="1"/>
          </p:cNvSpPr>
          <p:nvPr/>
        </p:nvSpPr>
        <p:spPr bwMode="auto">
          <a:xfrm>
            <a:off x="3419475" y="1370013"/>
            <a:ext cx="5400675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/>
              <a:t>①　背景設定をクリック　→　</a:t>
            </a:r>
            <a:r>
              <a:rPr lang="ja-JP" altLang="en-US" sz="1400" dirty="0" smtClean="0"/>
              <a:t>⑦</a:t>
            </a:r>
            <a:r>
              <a:rPr lang="ja-JP" altLang="en-US" sz="1400" dirty="0"/>
              <a:t>　</a:t>
            </a:r>
            <a:r>
              <a:rPr lang="ja-JP" altLang="en-US" sz="1400" dirty="0" smtClean="0"/>
              <a:t>⑥まで</a:t>
            </a:r>
            <a:r>
              <a:rPr lang="ja-JP" altLang="en-US" sz="1400" dirty="0"/>
              <a:t>設定終了後、背景設定完了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059832" y="4221088"/>
            <a:ext cx="2592388" cy="3175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45" name="正方形/長方形 44"/>
          <p:cNvSpPr/>
          <p:nvPr/>
        </p:nvSpPr>
        <p:spPr>
          <a:xfrm>
            <a:off x="1979712" y="1931346"/>
            <a:ext cx="936104" cy="489542"/>
          </a:xfrm>
          <a:prstGeom prst="rect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9226" name="テキスト ボックス 45"/>
          <p:cNvSpPr txBox="1">
            <a:spLocks noChangeArrowheads="1"/>
          </p:cNvSpPr>
          <p:nvPr/>
        </p:nvSpPr>
        <p:spPr bwMode="auto">
          <a:xfrm>
            <a:off x="468313" y="2522538"/>
            <a:ext cx="1582737" cy="30638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②　印をクリック</a:t>
            </a:r>
          </a:p>
        </p:txBody>
      </p:sp>
      <p:cxnSp>
        <p:nvCxnSpPr>
          <p:cNvPr id="48" name="直線矢印コネクタ 47"/>
          <p:cNvCxnSpPr>
            <a:stCxn id="9226" idx="0"/>
            <a:endCxn id="45" idx="1"/>
          </p:cNvCxnSpPr>
          <p:nvPr/>
        </p:nvCxnSpPr>
        <p:spPr>
          <a:xfrm flipV="1">
            <a:off x="1259682" y="2176117"/>
            <a:ext cx="720030" cy="34642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4672921" y="2679693"/>
            <a:ext cx="935037" cy="57626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9232" name="テキスト ボックス 30"/>
          <p:cNvSpPr txBox="1">
            <a:spLocks noChangeArrowheads="1"/>
          </p:cNvSpPr>
          <p:nvPr/>
        </p:nvSpPr>
        <p:spPr bwMode="auto">
          <a:xfrm>
            <a:off x="1116013" y="3149600"/>
            <a:ext cx="2663825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/>
              <a:t>③　レイアウト変更→右から選択</a:t>
            </a:r>
          </a:p>
        </p:txBody>
      </p:sp>
      <p:cxnSp>
        <p:nvCxnSpPr>
          <p:cNvPr id="33" name="直線矢印コネクタ 32"/>
          <p:cNvCxnSpPr>
            <a:stCxn id="9232" idx="3"/>
            <a:endCxn id="68" idx="1"/>
          </p:cNvCxnSpPr>
          <p:nvPr/>
        </p:nvCxnSpPr>
        <p:spPr>
          <a:xfrm flipV="1">
            <a:off x="3779838" y="2967825"/>
            <a:ext cx="893083" cy="3357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4673541" y="3313450"/>
            <a:ext cx="935037" cy="5185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9235" name="テキスト ボックス 36"/>
          <p:cNvSpPr txBox="1">
            <a:spLocks noChangeArrowheads="1"/>
          </p:cNvSpPr>
          <p:nvPr/>
        </p:nvSpPr>
        <p:spPr bwMode="auto">
          <a:xfrm>
            <a:off x="1331913" y="3732213"/>
            <a:ext cx="2447925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 smtClean="0"/>
              <a:t>④</a:t>
            </a:r>
            <a:r>
              <a:rPr lang="ja-JP" altLang="en-US" sz="1400" dirty="0"/>
              <a:t>　背景の変更→右から選択</a:t>
            </a:r>
          </a:p>
        </p:txBody>
      </p:sp>
      <p:cxnSp>
        <p:nvCxnSpPr>
          <p:cNvPr id="38" name="直線矢印コネクタ 37"/>
          <p:cNvCxnSpPr>
            <a:stCxn id="9235" idx="3"/>
            <a:endCxn id="36" idx="1"/>
          </p:cNvCxnSpPr>
          <p:nvPr/>
        </p:nvCxnSpPr>
        <p:spPr>
          <a:xfrm flipV="1">
            <a:off x="3779838" y="3572735"/>
            <a:ext cx="893703" cy="313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9238" idx="0"/>
            <a:endCxn id="27" idx="2"/>
          </p:cNvCxnSpPr>
          <p:nvPr/>
        </p:nvCxnSpPr>
        <p:spPr>
          <a:xfrm flipV="1">
            <a:off x="2483446" y="4538588"/>
            <a:ext cx="1872580" cy="7192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テキスト ボックス 42"/>
          <p:cNvSpPr txBox="1">
            <a:spLocks noChangeArrowheads="1"/>
          </p:cNvSpPr>
          <p:nvPr/>
        </p:nvSpPr>
        <p:spPr bwMode="auto">
          <a:xfrm>
            <a:off x="1115616" y="5257800"/>
            <a:ext cx="2735659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⑤</a:t>
            </a:r>
            <a:r>
              <a:rPr lang="ja-JP" altLang="en-US" sz="1400" dirty="0"/>
              <a:t>　透明度の％が大きいほど</a:t>
            </a:r>
            <a:r>
              <a:rPr lang="ja-JP" altLang="en-US" sz="1400" dirty="0" smtClean="0"/>
              <a:t>、</a:t>
            </a:r>
            <a:r>
              <a:rPr lang="en-US" altLang="ja-JP" sz="1400" dirty="0" smtClean="0"/>
              <a:t>PowerPoint</a:t>
            </a:r>
            <a:r>
              <a:rPr lang="ja-JP" altLang="en-US" sz="1400" dirty="0" smtClean="0"/>
              <a:t>マスタ</a:t>
            </a:r>
            <a:r>
              <a:rPr lang="ja-JP" altLang="en-US" sz="1400" dirty="0"/>
              <a:t>が透明になる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4499992" y="5085184"/>
            <a:ext cx="576263" cy="2159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9240" name="テキスト ボックス 53"/>
          <p:cNvSpPr txBox="1">
            <a:spLocks noChangeArrowheads="1"/>
          </p:cNvSpPr>
          <p:nvPr/>
        </p:nvSpPr>
        <p:spPr bwMode="auto">
          <a:xfrm>
            <a:off x="4284663" y="5689600"/>
            <a:ext cx="3382962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 smtClean="0"/>
              <a:t>⑥</a:t>
            </a:r>
            <a:r>
              <a:rPr lang="ja-JP" altLang="en-US" sz="1400" dirty="0"/>
              <a:t>　確認をクリック後</a:t>
            </a:r>
            <a:endParaRPr lang="en-US" altLang="ja-JP" sz="1400" dirty="0"/>
          </a:p>
          <a:p>
            <a:r>
              <a:rPr lang="ja-JP" altLang="en-US" sz="1400" dirty="0"/>
              <a:t>→　各スライドごと</a:t>
            </a:r>
            <a:r>
              <a:rPr lang="ja-JP" altLang="en-US" sz="1400" dirty="0" smtClean="0"/>
              <a:t>に③～⑤を</a:t>
            </a:r>
            <a:r>
              <a:rPr lang="ja-JP" altLang="en-US" sz="1400" dirty="0"/>
              <a:t>同様に設定</a:t>
            </a:r>
          </a:p>
        </p:txBody>
      </p:sp>
      <p:cxnSp>
        <p:nvCxnSpPr>
          <p:cNvPr id="61" name="直線矢印コネクタ 60"/>
          <p:cNvCxnSpPr>
            <a:stCxn id="9240" idx="0"/>
            <a:endCxn id="53" idx="3"/>
          </p:cNvCxnSpPr>
          <p:nvPr/>
        </p:nvCxnSpPr>
        <p:spPr>
          <a:xfrm flipH="1" flipV="1">
            <a:off x="5076255" y="5193134"/>
            <a:ext cx="899889" cy="496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スライド番号プレースホルダ 7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DF8BF-2CD8-452B-93BA-8E672015719A}" type="slidenum">
              <a:rPr lang="en-US" altLang="ja-JP" smtClean="0">
                <a:ea typeface="ＭＳ Ｐゴシック" charset="-128"/>
              </a:rPr>
              <a:pPr/>
              <a:t>9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1113</TotalTime>
  <Words>599</Words>
  <Application>Microsoft Macintosh PowerPoint</Application>
  <PresentationFormat>画面に合わせる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標準デザイン</vt:lpstr>
      <vt:lpstr>SilverStream Producer でコンテンツを制作する手順 （概略：インストール完了後）</vt:lpstr>
      <vt:lpstr>はじめに</vt:lpstr>
      <vt:lpstr>0. コンテンツ制作サイトからログイン</vt:lpstr>
      <vt:lpstr>1. SilverStream Producerの起動</vt:lpstr>
      <vt:lpstr>2. プレゼンテーションの設定と資料呼び出し</vt:lpstr>
      <vt:lpstr>3. カメラとマイクの設定</vt:lpstr>
      <vt:lpstr>5. 録画開始→終了</vt:lpstr>
      <vt:lpstr>7. 出力→サイトへアップロード</vt:lpstr>
      <vt:lpstr>おまけ. 背景の設定</vt:lpstr>
    </vt:vector>
  </TitlesOfParts>
  <Company>zeus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Xpertでコンテンツを作成する手順</dc:title>
  <dc:creator>zeus</dc:creator>
  <cp:lastModifiedBy>前澤 太郎</cp:lastModifiedBy>
  <cp:revision>150</cp:revision>
  <dcterms:created xsi:type="dcterms:W3CDTF">2013-07-09T04:00:52Z</dcterms:created>
  <dcterms:modified xsi:type="dcterms:W3CDTF">2013-07-09T04:02:24Z</dcterms:modified>
</cp:coreProperties>
</file>