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9.xml" ContentType="application/vnd.openxmlformats-officedocument.presentationml.tags+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handoutMasterIdLst>
    <p:handoutMasterId r:id="rId11"/>
  </p:handoutMasterIdLst>
  <p:sldIdLst>
    <p:sldId id="259" r:id="rId2"/>
    <p:sldId id="281" r:id="rId3"/>
    <p:sldId id="261" r:id="rId4"/>
    <p:sldId id="288" r:id="rId5"/>
    <p:sldId id="282" r:id="rId6"/>
    <p:sldId id="289" r:id="rId7"/>
    <p:sldId id="290" r:id="rId8"/>
    <p:sldId id="278" r:id="rId9"/>
  </p:sldIdLst>
  <p:sldSz cx="9144000" cy="6858000" type="screen4x3"/>
  <p:notesSz cx="6858000" cy="9144000"/>
  <p:defaultText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83977" autoAdjust="0"/>
  </p:normalViewPr>
  <p:slideViewPr>
    <p:cSldViewPr>
      <p:cViewPr varScale="1">
        <p:scale>
          <a:sx n="65" d="100"/>
          <a:sy n="65" d="100"/>
        </p:scale>
        <p:origin x="-756"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882996-4C25-4D1B-BEA4-E754A2F87C5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24BA9EC4-AC0C-4B27-90C2-CF9F27784029}">
      <dgm:prSet/>
      <dgm:spPr/>
      <dgm:t>
        <a:bodyPr/>
        <a:lstStyle/>
        <a:p>
          <a:pPr rtl="0"/>
          <a:r>
            <a:rPr lang="ja-JP" smtClean="0"/>
            <a:t>SNSを使ってみよう！で始まった</a:t>
          </a:r>
          <a:endParaRPr lang="ja-JP"/>
        </a:p>
      </dgm:t>
    </dgm:pt>
    <dgm:pt modelId="{1B6A6465-45B7-4AFF-B00D-B4EEE89E6C67}" type="parTrans" cxnId="{7A735DDE-DC5A-4C81-86EB-6862CA40B7A9}">
      <dgm:prSet/>
      <dgm:spPr/>
      <dgm:t>
        <a:bodyPr/>
        <a:lstStyle/>
        <a:p>
          <a:endParaRPr kumimoji="1" lang="ja-JP" altLang="en-US"/>
        </a:p>
      </dgm:t>
    </dgm:pt>
    <dgm:pt modelId="{BC08CBF1-8A36-47B8-8E5E-FB6E7B6F1050}" type="sibTrans" cxnId="{7A735DDE-DC5A-4C81-86EB-6862CA40B7A9}">
      <dgm:prSet/>
      <dgm:spPr/>
      <dgm:t>
        <a:bodyPr/>
        <a:lstStyle/>
        <a:p>
          <a:endParaRPr kumimoji="1" lang="ja-JP" altLang="en-US"/>
        </a:p>
      </dgm:t>
    </dgm:pt>
    <dgm:pt modelId="{51B27AB0-D368-49D5-97EA-DB1C3D5E8A0D}" type="pres">
      <dgm:prSet presAssocID="{DF882996-4C25-4D1B-BEA4-E754A2F87C57}" presName="linear" presStyleCnt="0">
        <dgm:presLayoutVars>
          <dgm:animLvl val="lvl"/>
          <dgm:resizeHandles val="exact"/>
        </dgm:presLayoutVars>
      </dgm:prSet>
      <dgm:spPr/>
    </dgm:pt>
    <dgm:pt modelId="{2FF04C5D-37E3-48D7-9B77-17D10B67AE9B}" type="pres">
      <dgm:prSet presAssocID="{24BA9EC4-AC0C-4B27-90C2-CF9F27784029}" presName="parentText" presStyleLbl="node1" presStyleIdx="0" presStyleCnt="1">
        <dgm:presLayoutVars>
          <dgm:chMax val="0"/>
          <dgm:bulletEnabled val="1"/>
        </dgm:presLayoutVars>
      </dgm:prSet>
      <dgm:spPr/>
    </dgm:pt>
  </dgm:ptLst>
  <dgm:cxnLst>
    <dgm:cxn modelId="{7A735DDE-DC5A-4C81-86EB-6862CA40B7A9}" srcId="{DF882996-4C25-4D1B-BEA4-E754A2F87C57}" destId="{24BA9EC4-AC0C-4B27-90C2-CF9F27784029}" srcOrd="0" destOrd="0" parTransId="{1B6A6465-45B7-4AFF-B00D-B4EEE89E6C67}" sibTransId="{BC08CBF1-8A36-47B8-8E5E-FB6E7B6F1050}"/>
    <dgm:cxn modelId="{14DA3E51-84BD-4F93-A392-52939C7EB634}" type="presOf" srcId="{24BA9EC4-AC0C-4B27-90C2-CF9F27784029}" destId="{2FF04C5D-37E3-48D7-9B77-17D10B67AE9B}" srcOrd="0" destOrd="0" presId="urn:microsoft.com/office/officeart/2005/8/layout/vList2"/>
    <dgm:cxn modelId="{33BA55A7-91BA-49BF-879A-52095D1A6EF7}" type="presOf" srcId="{DF882996-4C25-4D1B-BEA4-E754A2F87C57}" destId="{51B27AB0-D368-49D5-97EA-DB1C3D5E8A0D}" srcOrd="0" destOrd="0" presId="urn:microsoft.com/office/officeart/2005/8/layout/vList2"/>
    <dgm:cxn modelId="{07E1D6CB-6842-40D5-9787-F63B2A59774E}" type="presParOf" srcId="{51B27AB0-D368-49D5-97EA-DB1C3D5E8A0D}" destId="{2FF04C5D-37E3-48D7-9B77-17D10B67AE9B}"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ACED28-4FA9-454C-8499-44F553B7625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6C044D45-E111-4988-A78A-1ED1A754AC9C}">
      <dgm:prSet/>
      <dgm:spPr/>
      <dgm:t>
        <a:bodyPr/>
        <a:lstStyle/>
        <a:p>
          <a:pPr rtl="0"/>
          <a:r>
            <a:rPr lang="ja-JP" smtClean="0"/>
            <a:t>我らも社会に発信してみよう！で広がった</a:t>
          </a:r>
          <a:endParaRPr lang="ja-JP"/>
        </a:p>
      </dgm:t>
    </dgm:pt>
    <dgm:pt modelId="{EAF1B661-E0DB-4D04-A3AC-A91314DB10A2}" type="parTrans" cxnId="{6F5BD75F-E0AD-4FAA-86DF-8CA1FC463038}">
      <dgm:prSet/>
      <dgm:spPr/>
      <dgm:t>
        <a:bodyPr/>
        <a:lstStyle/>
        <a:p>
          <a:endParaRPr kumimoji="1" lang="ja-JP" altLang="en-US"/>
        </a:p>
      </dgm:t>
    </dgm:pt>
    <dgm:pt modelId="{ADDBFE75-CC49-4AFA-BB66-57F3699DED2B}" type="sibTrans" cxnId="{6F5BD75F-E0AD-4FAA-86DF-8CA1FC463038}">
      <dgm:prSet/>
      <dgm:spPr/>
      <dgm:t>
        <a:bodyPr/>
        <a:lstStyle/>
        <a:p>
          <a:endParaRPr kumimoji="1" lang="ja-JP" altLang="en-US"/>
        </a:p>
      </dgm:t>
    </dgm:pt>
    <dgm:pt modelId="{7B452548-A832-44C9-8909-385AE9B0FA1D}" type="pres">
      <dgm:prSet presAssocID="{66ACED28-4FA9-454C-8499-44F553B7625F}" presName="linear" presStyleCnt="0">
        <dgm:presLayoutVars>
          <dgm:animLvl val="lvl"/>
          <dgm:resizeHandles val="exact"/>
        </dgm:presLayoutVars>
      </dgm:prSet>
      <dgm:spPr/>
    </dgm:pt>
    <dgm:pt modelId="{A6C58656-769E-4D5A-AFA6-00366E5364E5}" type="pres">
      <dgm:prSet presAssocID="{6C044D45-E111-4988-A78A-1ED1A754AC9C}" presName="parentText" presStyleLbl="node1" presStyleIdx="0" presStyleCnt="1">
        <dgm:presLayoutVars>
          <dgm:chMax val="0"/>
          <dgm:bulletEnabled val="1"/>
        </dgm:presLayoutVars>
      </dgm:prSet>
      <dgm:spPr/>
    </dgm:pt>
  </dgm:ptLst>
  <dgm:cxnLst>
    <dgm:cxn modelId="{EDE44E12-F1F1-4257-B02A-74D579D67662}" type="presOf" srcId="{6C044D45-E111-4988-A78A-1ED1A754AC9C}" destId="{A6C58656-769E-4D5A-AFA6-00366E5364E5}" srcOrd="0" destOrd="0" presId="urn:microsoft.com/office/officeart/2005/8/layout/vList2"/>
    <dgm:cxn modelId="{6F5BD75F-E0AD-4FAA-86DF-8CA1FC463038}" srcId="{66ACED28-4FA9-454C-8499-44F553B7625F}" destId="{6C044D45-E111-4988-A78A-1ED1A754AC9C}" srcOrd="0" destOrd="0" parTransId="{EAF1B661-E0DB-4D04-A3AC-A91314DB10A2}" sibTransId="{ADDBFE75-CC49-4AFA-BB66-57F3699DED2B}"/>
    <dgm:cxn modelId="{D174C45F-4680-41AB-AE07-30628DC8E96F}" type="presOf" srcId="{66ACED28-4FA9-454C-8499-44F553B7625F}" destId="{7B452548-A832-44C9-8909-385AE9B0FA1D}" srcOrd="0" destOrd="0" presId="urn:microsoft.com/office/officeart/2005/8/layout/vList2"/>
    <dgm:cxn modelId="{87E16BD1-4D14-476A-BAE0-DC342D5302A9}" type="presParOf" srcId="{7B452548-A832-44C9-8909-385AE9B0FA1D}" destId="{A6C58656-769E-4D5A-AFA6-00366E5364E5}"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626BD4-0BAE-4286-B65D-1943A1379B1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D174B9CA-B6E3-47A1-8BBC-7C446AE66265}">
      <dgm:prSet/>
      <dgm:spPr/>
      <dgm:t>
        <a:bodyPr/>
        <a:lstStyle/>
        <a:p>
          <a:pPr rtl="0"/>
          <a:r>
            <a:rPr lang="ja-JP" b="1" smtClean="0"/>
            <a:t>●第一回GKB教育カンファレンス</a:t>
          </a:r>
          <a:br>
            <a:rPr lang="ja-JP" b="1" smtClean="0"/>
          </a:br>
          <a:r>
            <a:rPr lang="ja-JP" b="1" smtClean="0"/>
            <a:t>『これからの「教育」の話をしよう　教育改革×ソーシャルの力』を開催</a:t>
          </a:r>
          <a:endParaRPr lang="ja-JP"/>
        </a:p>
      </dgm:t>
    </dgm:pt>
    <dgm:pt modelId="{0FCF856E-A7DF-4F09-830D-39F33C3D5E89}" type="parTrans" cxnId="{06577580-6BE8-4C53-AF01-FCC8FB92BA53}">
      <dgm:prSet/>
      <dgm:spPr/>
      <dgm:t>
        <a:bodyPr/>
        <a:lstStyle/>
        <a:p>
          <a:endParaRPr kumimoji="1" lang="ja-JP" altLang="en-US"/>
        </a:p>
      </dgm:t>
    </dgm:pt>
    <dgm:pt modelId="{010C9A42-CF37-4204-803B-542D65D22454}" type="sibTrans" cxnId="{06577580-6BE8-4C53-AF01-FCC8FB92BA53}">
      <dgm:prSet/>
      <dgm:spPr/>
      <dgm:t>
        <a:bodyPr/>
        <a:lstStyle/>
        <a:p>
          <a:endParaRPr kumimoji="1" lang="ja-JP" altLang="en-US"/>
        </a:p>
      </dgm:t>
    </dgm:pt>
    <dgm:pt modelId="{0C4CDAA0-292B-4FC2-9C52-A0CC93665D42}">
      <dgm:prSet/>
      <dgm:spPr/>
      <dgm:t>
        <a:bodyPr/>
        <a:lstStyle/>
        <a:p>
          <a:pPr rtl="0"/>
          <a:r>
            <a:rPr lang="ja-JP" smtClean="0"/>
            <a:t>１周年記念イベントとしてグループを越えて社会への発信を企画。メンバー数600名強。（2012年8月）</a:t>
          </a:r>
          <a:endParaRPr lang="ja-JP"/>
        </a:p>
      </dgm:t>
    </dgm:pt>
    <dgm:pt modelId="{EF786B47-4B23-4CB2-A29B-3B9A216FBE91}" type="parTrans" cxnId="{51CBC135-B48D-4C70-A522-9C3B171ED192}">
      <dgm:prSet/>
      <dgm:spPr/>
      <dgm:t>
        <a:bodyPr/>
        <a:lstStyle/>
        <a:p>
          <a:endParaRPr kumimoji="1" lang="ja-JP" altLang="en-US"/>
        </a:p>
      </dgm:t>
    </dgm:pt>
    <dgm:pt modelId="{349B755D-FFDA-4BAA-B2B4-451CA4E88202}" type="sibTrans" cxnId="{51CBC135-B48D-4C70-A522-9C3B171ED192}">
      <dgm:prSet/>
      <dgm:spPr/>
      <dgm:t>
        <a:bodyPr/>
        <a:lstStyle/>
        <a:p>
          <a:endParaRPr kumimoji="1" lang="ja-JP" altLang="en-US"/>
        </a:p>
      </dgm:t>
    </dgm:pt>
    <dgm:pt modelId="{2BB15856-2F45-4961-91C9-67A8B14C3DC4}">
      <dgm:prSet/>
      <dgm:spPr/>
      <dgm:t>
        <a:bodyPr/>
        <a:lstStyle/>
        <a:p>
          <a:pPr rtl="0"/>
          <a:r>
            <a:rPr lang="ja-JP" smtClean="0"/>
            <a:t>すべてメンバーのボランティアと企業の協力で実現　→　無一文の力</a:t>
          </a:r>
          <a:endParaRPr lang="ja-JP"/>
        </a:p>
      </dgm:t>
    </dgm:pt>
    <dgm:pt modelId="{FAAD5F53-EFFD-4E91-932B-E1E7628C05E5}" type="parTrans" cxnId="{9B148013-2A17-412B-8FFC-20AAFB13FEAA}">
      <dgm:prSet/>
      <dgm:spPr/>
      <dgm:t>
        <a:bodyPr/>
        <a:lstStyle/>
        <a:p>
          <a:endParaRPr kumimoji="1" lang="ja-JP" altLang="en-US"/>
        </a:p>
      </dgm:t>
    </dgm:pt>
    <dgm:pt modelId="{B6A0E183-03DD-442C-84FA-21FC69FE76EC}" type="sibTrans" cxnId="{9B148013-2A17-412B-8FFC-20AAFB13FEAA}">
      <dgm:prSet/>
      <dgm:spPr/>
      <dgm:t>
        <a:bodyPr/>
        <a:lstStyle/>
        <a:p>
          <a:endParaRPr kumimoji="1" lang="ja-JP" altLang="en-US"/>
        </a:p>
      </dgm:t>
    </dgm:pt>
    <dgm:pt modelId="{6E90EB60-D528-41DC-9674-E3C67C02CBAE}">
      <dgm:prSet/>
      <dgm:spPr/>
      <dgm:t>
        <a:bodyPr/>
        <a:lstStyle/>
        <a:p>
          <a:pPr rtl="0"/>
          <a:r>
            <a:rPr lang="ja-JP" b="1" smtClean="0"/>
            <a:t>●NextPublishingで『これからの「教育」の話をしよう』を出版</a:t>
          </a:r>
          <a:endParaRPr lang="ja-JP"/>
        </a:p>
      </dgm:t>
    </dgm:pt>
    <dgm:pt modelId="{B26C5CA1-E9AF-482F-AF9F-62114519E9A3}" type="parTrans" cxnId="{FDC65C7F-15F6-4043-B9F4-6A16C566370D}">
      <dgm:prSet/>
      <dgm:spPr/>
      <dgm:t>
        <a:bodyPr/>
        <a:lstStyle/>
        <a:p>
          <a:endParaRPr kumimoji="1" lang="ja-JP" altLang="en-US"/>
        </a:p>
      </dgm:t>
    </dgm:pt>
    <dgm:pt modelId="{E5EB1C9E-6AEE-4D83-981A-4B42DF41B247}" type="sibTrans" cxnId="{FDC65C7F-15F6-4043-B9F4-6A16C566370D}">
      <dgm:prSet/>
      <dgm:spPr/>
      <dgm:t>
        <a:bodyPr/>
        <a:lstStyle/>
        <a:p>
          <a:endParaRPr kumimoji="1" lang="ja-JP" altLang="en-US"/>
        </a:p>
      </dgm:t>
    </dgm:pt>
    <dgm:pt modelId="{D5545582-EBDF-4A2C-8C95-FBFA1AD1892F}">
      <dgm:prSet/>
      <dgm:spPr/>
      <dgm:t>
        <a:bodyPr/>
        <a:lstStyle/>
        <a:p>
          <a:pPr rtl="0"/>
          <a:r>
            <a:rPr lang="ja-JP" smtClean="0"/>
            <a:t>ソーシャルメディア（FB，Twitter，blog，メルマガなど）からマスメディアに広がり、電子書籍としては異例の売り上げ、話題になる。</a:t>
          </a:r>
          <a:endParaRPr lang="ja-JP"/>
        </a:p>
      </dgm:t>
    </dgm:pt>
    <dgm:pt modelId="{2D36C8C8-719D-4635-BABF-25DA9E192923}" type="parTrans" cxnId="{8831F028-4B13-4698-BB02-E8488F1212A1}">
      <dgm:prSet/>
      <dgm:spPr/>
      <dgm:t>
        <a:bodyPr/>
        <a:lstStyle/>
        <a:p>
          <a:endParaRPr kumimoji="1" lang="ja-JP" altLang="en-US"/>
        </a:p>
      </dgm:t>
    </dgm:pt>
    <dgm:pt modelId="{4E553830-8127-46C0-864C-00BF1DCC3FDF}" type="sibTrans" cxnId="{8831F028-4B13-4698-BB02-E8488F1212A1}">
      <dgm:prSet/>
      <dgm:spPr/>
      <dgm:t>
        <a:bodyPr/>
        <a:lstStyle/>
        <a:p>
          <a:endParaRPr kumimoji="1" lang="ja-JP" altLang="en-US"/>
        </a:p>
      </dgm:t>
    </dgm:pt>
    <dgm:pt modelId="{0A1676B4-CE1B-423A-BCE6-324F1CBAB730}">
      <dgm:prSet/>
      <dgm:spPr/>
      <dgm:t>
        <a:bodyPr/>
        <a:lstStyle/>
        <a:p>
          <a:pPr rtl="0"/>
          <a:r>
            <a:rPr lang="ja-JP" b="1" smtClean="0"/>
            <a:t>●第二回GKB教育カンファレンス『つながる教育、つなげる未来』を開催　</a:t>
          </a:r>
          <a:endParaRPr lang="ja-JP"/>
        </a:p>
      </dgm:t>
    </dgm:pt>
    <dgm:pt modelId="{CE7F643A-0DF8-4BEF-BB1E-78288DFBAF09}" type="parTrans" cxnId="{D689FF7C-C1CA-4636-B61F-E026B7D75BB7}">
      <dgm:prSet/>
      <dgm:spPr/>
      <dgm:t>
        <a:bodyPr/>
        <a:lstStyle/>
        <a:p>
          <a:endParaRPr kumimoji="1" lang="ja-JP" altLang="en-US"/>
        </a:p>
      </dgm:t>
    </dgm:pt>
    <dgm:pt modelId="{8E8D25C1-A34A-4CCB-9AFB-63E8B0BA7297}" type="sibTrans" cxnId="{D689FF7C-C1CA-4636-B61F-E026B7D75BB7}">
      <dgm:prSet/>
      <dgm:spPr/>
      <dgm:t>
        <a:bodyPr/>
        <a:lstStyle/>
        <a:p>
          <a:endParaRPr kumimoji="1" lang="ja-JP" altLang="en-US"/>
        </a:p>
      </dgm:t>
    </dgm:pt>
    <dgm:pt modelId="{FF59C5E6-5A09-471A-A755-90E326E98096}">
      <dgm:prSet/>
      <dgm:spPr/>
      <dgm:t>
        <a:bodyPr/>
        <a:lstStyle/>
        <a:p>
          <a:pPr rtl="0"/>
          <a:r>
            <a:rPr lang="ja-JP" smtClean="0"/>
            <a:t>メンバー数1000名突破</a:t>
          </a:r>
          <a:endParaRPr lang="ja-JP"/>
        </a:p>
      </dgm:t>
    </dgm:pt>
    <dgm:pt modelId="{F928D932-BB24-4E57-87D9-9802A806D0E6}" type="parTrans" cxnId="{4A5885FB-DD31-4A05-8F67-57072C09DDA8}">
      <dgm:prSet/>
      <dgm:spPr/>
      <dgm:t>
        <a:bodyPr/>
        <a:lstStyle/>
        <a:p>
          <a:endParaRPr kumimoji="1" lang="ja-JP" altLang="en-US"/>
        </a:p>
      </dgm:t>
    </dgm:pt>
    <dgm:pt modelId="{E89E2D17-F888-487D-AF72-409C2F791624}" type="sibTrans" cxnId="{4A5885FB-DD31-4A05-8F67-57072C09DDA8}">
      <dgm:prSet/>
      <dgm:spPr/>
      <dgm:t>
        <a:bodyPr/>
        <a:lstStyle/>
        <a:p>
          <a:endParaRPr kumimoji="1" lang="ja-JP" altLang="en-US"/>
        </a:p>
      </dgm:t>
    </dgm:pt>
    <dgm:pt modelId="{B3923102-FA26-4B10-8B03-E427D0D5E816}" type="pres">
      <dgm:prSet presAssocID="{DB626BD4-0BAE-4286-B65D-1943A1379B19}" presName="linear" presStyleCnt="0">
        <dgm:presLayoutVars>
          <dgm:animLvl val="lvl"/>
          <dgm:resizeHandles val="exact"/>
        </dgm:presLayoutVars>
      </dgm:prSet>
      <dgm:spPr/>
    </dgm:pt>
    <dgm:pt modelId="{73B317E9-A789-4EFC-B268-758B79E868DE}" type="pres">
      <dgm:prSet presAssocID="{D174B9CA-B6E3-47A1-8BBC-7C446AE66265}" presName="parentText" presStyleLbl="node1" presStyleIdx="0" presStyleCnt="3">
        <dgm:presLayoutVars>
          <dgm:chMax val="0"/>
          <dgm:bulletEnabled val="1"/>
        </dgm:presLayoutVars>
      </dgm:prSet>
      <dgm:spPr/>
    </dgm:pt>
    <dgm:pt modelId="{896DAEA0-5F46-4CC5-A6B8-F545EF3CE802}" type="pres">
      <dgm:prSet presAssocID="{D174B9CA-B6E3-47A1-8BBC-7C446AE66265}" presName="childText" presStyleLbl="revTx" presStyleIdx="0" presStyleCnt="3">
        <dgm:presLayoutVars>
          <dgm:bulletEnabled val="1"/>
        </dgm:presLayoutVars>
      </dgm:prSet>
      <dgm:spPr/>
    </dgm:pt>
    <dgm:pt modelId="{E47A64BF-0DFC-464E-AED9-BDD9668B24E3}" type="pres">
      <dgm:prSet presAssocID="{6E90EB60-D528-41DC-9674-E3C67C02CBAE}" presName="parentText" presStyleLbl="node1" presStyleIdx="1" presStyleCnt="3">
        <dgm:presLayoutVars>
          <dgm:chMax val="0"/>
          <dgm:bulletEnabled val="1"/>
        </dgm:presLayoutVars>
      </dgm:prSet>
      <dgm:spPr/>
    </dgm:pt>
    <dgm:pt modelId="{16080EF7-5E16-49CE-BEB3-9992CD9BC954}" type="pres">
      <dgm:prSet presAssocID="{6E90EB60-D528-41DC-9674-E3C67C02CBAE}" presName="childText" presStyleLbl="revTx" presStyleIdx="1" presStyleCnt="3">
        <dgm:presLayoutVars>
          <dgm:bulletEnabled val="1"/>
        </dgm:presLayoutVars>
      </dgm:prSet>
      <dgm:spPr/>
    </dgm:pt>
    <dgm:pt modelId="{BF5F2712-5EE1-4F30-81F9-B05F63B2E3B4}" type="pres">
      <dgm:prSet presAssocID="{0A1676B4-CE1B-423A-BCE6-324F1CBAB730}" presName="parentText" presStyleLbl="node1" presStyleIdx="2" presStyleCnt="3">
        <dgm:presLayoutVars>
          <dgm:chMax val="0"/>
          <dgm:bulletEnabled val="1"/>
        </dgm:presLayoutVars>
      </dgm:prSet>
      <dgm:spPr/>
    </dgm:pt>
    <dgm:pt modelId="{381C241F-CA18-49FC-9F4D-039FB6E1FE29}" type="pres">
      <dgm:prSet presAssocID="{0A1676B4-CE1B-423A-BCE6-324F1CBAB730}" presName="childText" presStyleLbl="revTx" presStyleIdx="2" presStyleCnt="3">
        <dgm:presLayoutVars>
          <dgm:bulletEnabled val="1"/>
        </dgm:presLayoutVars>
      </dgm:prSet>
      <dgm:spPr/>
    </dgm:pt>
  </dgm:ptLst>
  <dgm:cxnLst>
    <dgm:cxn modelId="{8831F028-4B13-4698-BB02-E8488F1212A1}" srcId="{6E90EB60-D528-41DC-9674-E3C67C02CBAE}" destId="{D5545582-EBDF-4A2C-8C95-FBFA1AD1892F}" srcOrd="0" destOrd="0" parTransId="{2D36C8C8-719D-4635-BABF-25DA9E192923}" sibTransId="{4E553830-8127-46C0-864C-00BF1DCC3FDF}"/>
    <dgm:cxn modelId="{FDC65C7F-15F6-4043-B9F4-6A16C566370D}" srcId="{DB626BD4-0BAE-4286-B65D-1943A1379B19}" destId="{6E90EB60-D528-41DC-9674-E3C67C02CBAE}" srcOrd="1" destOrd="0" parTransId="{B26C5CA1-E9AF-482F-AF9F-62114519E9A3}" sibTransId="{E5EB1C9E-6AEE-4D83-981A-4B42DF41B247}"/>
    <dgm:cxn modelId="{F6F08013-C620-48C8-9D4E-04C65CB52FCF}" type="presOf" srcId="{D5545582-EBDF-4A2C-8C95-FBFA1AD1892F}" destId="{16080EF7-5E16-49CE-BEB3-9992CD9BC954}" srcOrd="0" destOrd="0" presId="urn:microsoft.com/office/officeart/2005/8/layout/vList2"/>
    <dgm:cxn modelId="{4A5885FB-DD31-4A05-8F67-57072C09DDA8}" srcId="{0A1676B4-CE1B-423A-BCE6-324F1CBAB730}" destId="{FF59C5E6-5A09-471A-A755-90E326E98096}" srcOrd="0" destOrd="0" parTransId="{F928D932-BB24-4E57-87D9-9802A806D0E6}" sibTransId="{E89E2D17-F888-487D-AF72-409C2F791624}"/>
    <dgm:cxn modelId="{51CBC135-B48D-4C70-A522-9C3B171ED192}" srcId="{D174B9CA-B6E3-47A1-8BBC-7C446AE66265}" destId="{0C4CDAA0-292B-4FC2-9C52-A0CC93665D42}" srcOrd="0" destOrd="0" parTransId="{EF786B47-4B23-4CB2-A29B-3B9A216FBE91}" sibTransId="{349B755D-FFDA-4BAA-B2B4-451CA4E88202}"/>
    <dgm:cxn modelId="{07082519-AEC3-48B3-AA7A-BCDF399B2823}" type="presOf" srcId="{FF59C5E6-5A09-471A-A755-90E326E98096}" destId="{381C241F-CA18-49FC-9F4D-039FB6E1FE29}" srcOrd="0" destOrd="0" presId="urn:microsoft.com/office/officeart/2005/8/layout/vList2"/>
    <dgm:cxn modelId="{B74F75EB-25EA-479A-A1E5-BBE47FFBE21D}" type="presOf" srcId="{6E90EB60-D528-41DC-9674-E3C67C02CBAE}" destId="{E47A64BF-0DFC-464E-AED9-BDD9668B24E3}" srcOrd="0" destOrd="0" presId="urn:microsoft.com/office/officeart/2005/8/layout/vList2"/>
    <dgm:cxn modelId="{D9AD1348-BE98-4918-932C-1C20A69476D1}" type="presOf" srcId="{D174B9CA-B6E3-47A1-8BBC-7C446AE66265}" destId="{73B317E9-A789-4EFC-B268-758B79E868DE}" srcOrd="0" destOrd="0" presId="urn:microsoft.com/office/officeart/2005/8/layout/vList2"/>
    <dgm:cxn modelId="{D21C7160-5ABC-4B39-A578-E7351EAF96C5}" type="presOf" srcId="{2BB15856-2F45-4961-91C9-67A8B14C3DC4}" destId="{896DAEA0-5F46-4CC5-A6B8-F545EF3CE802}" srcOrd="0" destOrd="1" presId="urn:microsoft.com/office/officeart/2005/8/layout/vList2"/>
    <dgm:cxn modelId="{9B148013-2A17-412B-8FFC-20AAFB13FEAA}" srcId="{D174B9CA-B6E3-47A1-8BBC-7C446AE66265}" destId="{2BB15856-2F45-4961-91C9-67A8B14C3DC4}" srcOrd="1" destOrd="0" parTransId="{FAAD5F53-EFFD-4E91-932B-E1E7628C05E5}" sibTransId="{B6A0E183-03DD-442C-84FA-21FC69FE76EC}"/>
    <dgm:cxn modelId="{06577580-6BE8-4C53-AF01-FCC8FB92BA53}" srcId="{DB626BD4-0BAE-4286-B65D-1943A1379B19}" destId="{D174B9CA-B6E3-47A1-8BBC-7C446AE66265}" srcOrd="0" destOrd="0" parTransId="{0FCF856E-A7DF-4F09-830D-39F33C3D5E89}" sibTransId="{010C9A42-CF37-4204-803B-542D65D22454}"/>
    <dgm:cxn modelId="{6E2F0BDC-15B2-4DD2-8D8B-537213AD699D}" type="presOf" srcId="{0C4CDAA0-292B-4FC2-9C52-A0CC93665D42}" destId="{896DAEA0-5F46-4CC5-A6B8-F545EF3CE802}" srcOrd="0" destOrd="0" presId="urn:microsoft.com/office/officeart/2005/8/layout/vList2"/>
    <dgm:cxn modelId="{61CC3AC5-1F64-4A7F-A68A-8BD5807B8F56}" type="presOf" srcId="{0A1676B4-CE1B-423A-BCE6-324F1CBAB730}" destId="{BF5F2712-5EE1-4F30-81F9-B05F63B2E3B4}" srcOrd="0" destOrd="0" presId="urn:microsoft.com/office/officeart/2005/8/layout/vList2"/>
    <dgm:cxn modelId="{D689FF7C-C1CA-4636-B61F-E026B7D75BB7}" srcId="{DB626BD4-0BAE-4286-B65D-1943A1379B19}" destId="{0A1676B4-CE1B-423A-BCE6-324F1CBAB730}" srcOrd="2" destOrd="0" parTransId="{CE7F643A-0DF8-4BEF-BB1E-78288DFBAF09}" sibTransId="{8E8D25C1-A34A-4CCB-9AFB-63E8B0BA7297}"/>
    <dgm:cxn modelId="{AB4F6B3D-1C5C-428E-8F98-8B0A41EEFCC2}" type="presOf" srcId="{DB626BD4-0BAE-4286-B65D-1943A1379B19}" destId="{B3923102-FA26-4B10-8B03-E427D0D5E816}" srcOrd="0" destOrd="0" presId="urn:microsoft.com/office/officeart/2005/8/layout/vList2"/>
    <dgm:cxn modelId="{2FA84EB2-432D-43AC-AD63-17F3C99A2727}" type="presParOf" srcId="{B3923102-FA26-4B10-8B03-E427D0D5E816}" destId="{73B317E9-A789-4EFC-B268-758B79E868DE}" srcOrd="0" destOrd="0" presId="urn:microsoft.com/office/officeart/2005/8/layout/vList2"/>
    <dgm:cxn modelId="{E2070AA9-3865-4C91-B48D-EF8F7F9806B2}" type="presParOf" srcId="{B3923102-FA26-4B10-8B03-E427D0D5E816}" destId="{896DAEA0-5F46-4CC5-A6B8-F545EF3CE802}" srcOrd="1" destOrd="0" presId="urn:microsoft.com/office/officeart/2005/8/layout/vList2"/>
    <dgm:cxn modelId="{E76D3145-7611-4DCF-8E2C-D503F65C8542}" type="presParOf" srcId="{B3923102-FA26-4B10-8B03-E427D0D5E816}" destId="{E47A64BF-0DFC-464E-AED9-BDD9668B24E3}" srcOrd="2" destOrd="0" presId="urn:microsoft.com/office/officeart/2005/8/layout/vList2"/>
    <dgm:cxn modelId="{2DC68351-B8FA-42A1-BD43-278C7B27B8FB}" type="presParOf" srcId="{B3923102-FA26-4B10-8B03-E427D0D5E816}" destId="{16080EF7-5E16-49CE-BEB3-9992CD9BC954}" srcOrd="3" destOrd="0" presId="urn:microsoft.com/office/officeart/2005/8/layout/vList2"/>
    <dgm:cxn modelId="{F44EC56D-30F7-4F82-8336-6E24915ED252}" type="presParOf" srcId="{B3923102-FA26-4B10-8B03-E427D0D5E816}" destId="{BF5F2712-5EE1-4F30-81F9-B05F63B2E3B4}" srcOrd="4" destOrd="0" presId="urn:microsoft.com/office/officeart/2005/8/layout/vList2"/>
    <dgm:cxn modelId="{6FCFD4B3-1C2F-4047-913E-BEB1E22DC5B7}" type="presParOf" srcId="{B3923102-FA26-4B10-8B03-E427D0D5E816}" destId="{381C241F-CA18-49FC-9F4D-039FB6E1FE29}" srcOrd="5"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76B716-937A-4399-9A5C-76AE8B14A0C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A21D42CA-C7ED-4BBE-AFBC-B542CE851836}">
      <dgm:prSet/>
      <dgm:spPr/>
      <dgm:t>
        <a:bodyPr/>
        <a:lstStyle/>
        <a:p>
          <a:pPr rtl="0"/>
          <a:r>
            <a:rPr lang="ja-JP" dirty="0" smtClean="0"/>
            <a:t>グローバルを目指そう！で飛躍する</a:t>
          </a:r>
          <a:endParaRPr lang="ja-JP" dirty="0"/>
        </a:p>
      </dgm:t>
    </dgm:pt>
    <dgm:pt modelId="{6FB9F84E-F52B-46EF-BE5B-E423BFF4E056}" type="parTrans" cxnId="{4383A38D-51C7-4A52-8868-A92D641542D3}">
      <dgm:prSet/>
      <dgm:spPr/>
      <dgm:t>
        <a:bodyPr/>
        <a:lstStyle/>
        <a:p>
          <a:endParaRPr kumimoji="1" lang="ja-JP" altLang="en-US"/>
        </a:p>
      </dgm:t>
    </dgm:pt>
    <dgm:pt modelId="{5CCF4B5B-3E49-458D-B9AC-3E138FAF461A}" type="sibTrans" cxnId="{4383A38D-51C7-4A52-8868-A92D641542D3}">
      <dgm:prSet/>
      <dgm:spPr/>
      <dgm:t>
        <a:bodyPr/>
        <a:lstStyle/>
        <a:p>
          <a:endParaRPr kumimoji="1" lang="ja-JP" altLang="en-US"/>
        </a:p>
      </dgm:t>
    </dgm:pt>
    <dgm:pt modelId="{B3C26161-DBAA-4E1F-A6AC-B1DEE4F719A3}" type="pres">
      <dgm:prSet presAssocID="{7276B716-937A-4399-9A5C-76AE8B14A0CA}" presName="linear" presStyleCnt="0">
        <dgm:presLayoutVars>
          <dgm:animLvl val="lvl"/>
          <dgm:resizeHandles val="exact"/>
        </dgm:presLayoutVars>
      </dgm:prSet>
      <dgm:spPr/>
    </dgm:pt>
    <dgm:pt modelId="{FE0FF32E-3D11-41F0-AD3B-81FAF115E079}" type="pres">
      <dgm:prSet presAssocID="{A21D42CA-C7ED-4BBE-AFBC-B542CE851836}" presName="parentText" presStyleLbl="node1" presStyleIdx="0" presStyleCnt="1">
        <dgm:presLayoutVars>
          <dgm:chMax val="0"/>
          <dgm:bulletEnabled val="1"/>
        </dgm:presLayoutVars>
      </dgm:prSet>
      <dgm:spPr/>
    </dgm:pt>
  </dgm:ptLst>
  <dgm:cxnLst>
    <dgm:cxn modelId="{6E34B2E5-D5F5-463B-9A72-E161B4B37CFD}" type="presOf" srcId="{A21D42CA-C7ED-4BBE-AFBC-B542CE851836}" destId="{FE0FF32E-3D11-41F0-AD3B-81FAF115E079}" srcOrd="0" destOrd="0" presId="urn:microsoft.com/office/officeart/2005/8/layout/vList2"/>
    <dgm:cxn modelId="{4383A38D-51C7-4A52-8868-A92D641542D3}" srcId="{7276B716-937A-4399-9A5C-76AE8B14A0CA}" destId="{A21D42CA-C7ED-4BBE-AFBC-B542CE851836}" srcOrd="0" destOrd="0" parTransId="{6FB9F84E-F52B-46EF-BE5B-E423BFF4E056}" sibTransId="{5CCF4B5B-3E49-458D-B9AC-3E138FAF461A}"/>
    <dgm:cxn modelId="{4A61C94A-A59B-4856-9CE0-E38802878A68}" type="presOf" srcId="{7276B716-937A-4399-9A5C-76AE8B14A0CA}" destId="{B3C26161-DBAA-4E1F-A6AC-B1DEE4F719A3}" srcOrd="0" destOrd="0" presId="urn:microsoft.com/office/officeart/2005/8/layout/vList2"/>
    <dgm:cxn modelId="{43FA6356-BCF1-4646-89A0-B574E5EC1932}" type="presParOf" srcId="{B3C26161-DBAA-4E1F-A6AC-B1DEE4F719A3}" destId="{FE0FF32E-3D11-41F0-AD3B-81FAF115E079}"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B6ABD3-6BCB-44CE-B9F0-7AB96042E4D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D3C0C297-875C-4F59-903B-3B4463C54C45}">
      <dgm:prSet custT="1">
        <dgm:style>
          <a:lnRef idx="3">
            <a:schemeClr val="lt1"/>
          </a:lnRef>
          <a:fillRef idx="1">
            <a:schemeClr val="accent1"/>
          </a:fillRef>
          <a:effectRef idx="1">
            <a:schemeClr val="accent1"/>
          </a:effectRef>
          <a:fontRef idx="minor">
            <a:schemeClr val="lt1"/>
          </a:fontRef>
        </dgm:style>
      </dgm:prSet>
      <dgm:spPr/>
      <dgm:t>
        <a:bodyPr/>
        <a:lstStyle/>
        <a:p>
          <a:pPr rtl="0"/>
          <a:r>
            <a:rPr lang="en-US" altLang="ja-JP" sz="4500" dirty="0" smtClean="0"/>
            <a:t>GKB48</a:t>
          </a:r>
          <a:r>
            <a:rPr lang="ja-JP" altLang="en-US" sz="4500" dirty="0" smtClean="0"/>
            <a:t>－</a:t>
          </a:r>
          <a:r>
            <a:rPr lang="ja-JP" altLang="en-US" sz="4000" dirty="0" smtClean="0"/>
            <a:t>変わらないもの</a:t>
          </a:r>
          <a:endParaRPr lang="ja-JP" altLang="en-US" sz="4000" dirty="0"/>
        </a:p>
      </dgm:t>
    </dgm:pt>
    <dgm:pt modelId="{0DDDA1C0-5FAC-443B-9233-B93D2ACE9597}" type="parTrans" cxnId="{C89920BF-3788-4E41-8024-E202DBAF4182}">
      <dgm:prSet/>
      <dgm:spPr/>
      <dgm:t>
        <a:bodyPr/>
        <a:lstStyle/>
        <a:p>
          <a:endParaRPr kumimoji="1" lang="ja-JP" altLang="en-US"/>
        </a:p>
      </dgm:t>
    </dgm:pt>
    <dgm:pt modelId="{65107CD4-29EA-4DAC-91DF-9938053F9AEF}" type="sibTrans" cxnId="{C89920BF-3788-4E41-8024-E202DBAF4182}">
      <dgm:prSet/>
      <dgm:spPr/>
      <dgm:t>
        <a:bodyPr/>
        <a:lstStyle/>
        <a:p>
          <a:endParaRPr kumimoji="1" lang="ja-JP" altLang="en-US"/>
        </a:p>
      </dgm:t>
    </dgm:pt>
    <dgm:pt modelId="{068CA0C5-F606-4BC9-A95E-6149C80B12D3}" type="pres">
      <dgm:prSet presAssocID="{0BB6ABD3-6BCB-44CE-B9F0-7AB96042E4D7}" presName="linear" presStyleCnt="0">
        <dgm:presLayoutVars>
          <dgm:animLvl val="lvl"/>
          <dgm:resizeHandles val="exact"/>
        </dgm:presLayoutVars>
      </dgm:prSet>
      <dgm:spPr/>
    </dgm:pt>
    <dgm:pt modelId="{F20E768F-00AB-4C91-B29D-A9EC3B95920C}" type="pres">
      <dgm:prSet presAssocID="{D3C0C297-875C-4F59-903B-3B4463C54C45}" presName="parentText" presStyleLbl="node1" presStyleIdx="0" presStyleCnt="1">
        <dgm:presLayoutVars>
          <dgm:chMax val="0"/>
          <dgm:bulletEnabled val="1"/>
        </dgm:presLayoutVars>
      </dgm:prSet>
      <dgm:spPr/>
    </dgm:pt>
  </dgm:ptLst>
  <dgm:cxnLst>
    <dgm:cxn modelId="{AABA2EF8-38DF-4F51-9F2E-164428E384AE}" type="presOf" srcId="{0BB6ABD3-6BCB-44CE-B9F0-7AB96042E4D7}" destId="{068CA0C5-F606-4BC9-A95E-6149C80B12D3}" srcOrd="0" destOrd="0" presId="urn:microsoft.com/office/officeart/2005/8/layout/vList2"/>
    <dgm:cxn modelId="{F00A8C2C-DC98-4B19-8C29-350FD32114EA}" type="presOf" srcId="{D3C0C297-875C-4F59-903B-3B4463C54C45}" destId="{F20E768F-00AB-4C91-B29D-A9EC3B95920C}" srcOrd="0" destOrd="0" presId="urn:microsoft.com/office/officeart/2005/8/layout/vList2"/>
    <dgm:cxn modelId="{C89920BF-3788-4E41-8024-E202DBAF4182}" srcId="{0BB6ABD3-6BCB-44CE-B9F0-7AB96042E4D7}" destId="{D3C0C297-875C-4F59-903B-3B4463C54C45}" srcOrd="0" destOrd="0" parTransId="{0DDDA1C0-5FAC-443B-9233-B93D2ACE9597}" sibTransId="{65107CD4-29EA-4DAC-91DF-9938053F9AEF}"/>
    <dgm:cxn modelId="{42D31A00-755C-4428-88C2-CBB23822B6ED}" type="presParOf" srcId="{068CA0C5-F606-4BC9-A95E-6149C80B12D3}" destId="{F20E768F-00AB-4C91-B29D-A9EC3B95920C}"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841C93-80E7-479C-AE31-164D54BE638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93799C42-B7EB-43DE-9951-94D38146D3B8}">
      <dgm:prSet>
        <dgm:style>
          <a:lnRef idx="1">
            <a:schemeClr val="accent1"/>
          </a:lnRef>
          <a:fillRef idx="2">
            <a:schemeClr val="accent1"/>
          </a:fillRef>
          <a:effectRef idx="1">
            <a:schemeClr val="accent1"/>
          </a:effectRef>
          <a:fontRef idx="minor">
            <a:schemeClr val="dk1"/>
          </a:fontRef>
        </dgm:style>
      </dgm:prSet>
      <dgm:spPr/>
      <dgm:t>
        <a:bodyPr/>
        <a:lstStyle/>
        <a:p>
          <a:pPr rtl="0"/>
          <a:r>
            <a:rPr lang="ja-JP" dirty="0" smtClean="0"/>
            <a:t>・ゆるく、そして熱く語る　</a:t>
          </a:r>
          <a:endParaRPr lang="ja-JP" dirty="0"/>
        </a:p>
      </dgm:t>
    </dgm:pt>
    <dgm:pt modelId="{6B92EE73-D9CB-480B-9BCB-344A3E9FB087}" type="parTrans" cxnId="{428ABD3D-6A8D-41CB-863D-8A2D40D0F119}">
      <dgm:prSet/>
      <dgm:spPr/>
      <dgm:t>
        <a:bodyPr/>
        <a:lstStyle/>
        <a:p>
          <a:endParaRPr kumimoji="1" lang="ja-JP" altLang="en-US"/>
        </a:p>
      </dgm:t>
    </dgm:pt>
    <dgm:pt modelId="{3115DA75-4DE0-44F0-9D0E-C5B016018D72}" type="sibTrans" cxnId="{428ABD3D-6A8D-41CB-863D-8A2D40D0F119}">
      <dgm:prSet/>
      <dgm:spPr/>
      <dgm:t>
        <a:bodyPr/>
        <a:lstStyle/>
        <a:p>
          <a:endParaRPr kumimoji="1" lang="ja-JP" altLang="en-US"/>
        </a:p>
      </dgm:t>
    </dgm:pt>
    <dgm:pt modelId="{84246BB6-5D49-4CC1-A476-D1708D0BAD98}">
      <dgm:prSet/>
      <dgm:spPr/>
      <dgm:t>
        <a:bodyPr/>
        <a:lstStyle/>
        <a:p>
          <a:pPr rtl="0"/>
          <a:r>
            <a:rPr lang="ja-JP" smtClean="0"/>
            <a:t>情熱と忍耐と寛容</a:t>
          </a:r>
          <a:endParaRPr lang="ja-JP"/>
        </a:p>
      </dgm:t>
    </dgm:pt>
    <dgm:pt modelId="{6823321A-146E-43BF-9CD9-38CB88CB4270}" type="parTrans" cxnId="{D517B618-C1E5-45B3-B44A-2BDA67EB200E}">
      <dgm:prSet/>
      <dgm:spPr/>
      <dgm:t>
        <a:bodyPr/>
        <a:lstStyle/>
        <a:p>
          <a:endParaRPr kumimoji="1" lang="ja-JP" altLang="en-US"/>
        </a:p>
      </dgm:t>
    </dgm:pt>
    <dgm:pt modelId="{2EC003F7-A89A-4055-814C-0780156ABBB6}" type="sibTrans" cxnId="{D517B618-C1E5-45B3-B44A-2BDA67EB200E}">
      <dgm:prSet/>
      <dgm:spPr/>
      <dgm:t>
        <a:bodyPr/>
        <a:lstStyle/>
        <a:p>
          <a:endParaRPr kumimoji="1" lang="ja-JP" altLang="en-US"/>
        </a:p>
      </dgm:t>
    </dgm:pt>
    <dgm:pt modelId="{C8A3D9B6-6A50-41E1-A753-108124495943}">
      <dgm:prSet>
        <dgm:style>
          <a:lnRef idx="1">
            <a:schemeClr val="accent1"/>
          </a:lnRef>
          <a:fillRef idx="2">
            <a:schemeClr val="accent1"/>
          </a:fillRef>
          <a:effectRef idx="1">
            <a:schemeClr val="accent1"/>
          </a:effectRef>
          <a:fontRef idx="minor">
            <a:schemeClr val="dk1"/>
          </a:fontRef>
        </dgm:style>
      </dgm:prSet>
      <dgm:spPr/>
      <dgm:t>
        <a:bodyPr/>
        <a:lstStyle/>
        <a:p>
          <a:pPr rtl="0"/>
          <a:r>
            <a:rPr lang="ja-JP" smtClean="0"/>
            <a:t>・無一文　</a:t>
          </a:r>
          <a:endParaRPr lang="ja-JP"/>
        </a:p>
      </dgm:t>
    </dgm:pt>
    <dgm:pt modelId="{066CCC6D-E4C1-4218-9B8B-E92DFD4411D1}" type="parTrans" cxnId="{4643D117-CDFC-4CE3-99A6-DF8D98B7F78B}">
      <dgm:prSet/>
      <dgm:spPr/>
      <dgm:t>
        <a:bodyPr/>
        <a:lstStyle/>
        <a:p>
          <a:endParaRPr kumimoji="1" lang="ja-JP" altLang="en-US"/>
        </a:p>
      </dgm:t>
    </dgm:pt>
    <dgm:pt modelId="{178F44C7-00B6-4E13-89B2-2AC5C2C010A4}" type="sibTrans" cxnId="{4643D117-CDFC-4CE3-99A6-DF8D98B7F78B}">
      <dgm:prSet/>
      <dgm:spPr/>
      <dgm:t>
        <a:bodyPr/>
        <a:lstStyle/>
        <a:p>
          <a:endParaRPr kumimoji="1" lang="ja-JP" altLang="en-US"/>
        </a:p>
      </dgm:t>
    </dgm:pt>
    <dgm:pt modelId="{E8611B7E-FAD3-4ED2-83AC-2EBD48AB9C10}">
      <dgm:prSet/>
      <dgm:spPr/>
      <dgm:t>
        <a:bodyPr/>
        <a:lstStyle/>
        <a:p>
          <a:pPr rtl="0"/>
          <a:r>
            <a:rPr lang="ja-JP" dirty="0" smtClean="0"/>
            <a:t>ビジネス・ファーストでなく、そこからビジネスや自分にとっての有形、無形のメリットが生まれると考えてください</a:t>
          </a:r>
          <a:endParaRPr lang="ja-JP" dirty="0"/>
        </a:p>
      </dgm:t>
    </dgm:pt>
    <dgm:pt modelId="{6DB15113-747F-4015-9897-EF46CFE5E288}" type="parTrans" cxnId="{15233E21-BC49-49AD-B0A5-503F99508AFC}">
      <dgm:prSet/>
      <dgm:spPr/>
      <dgm:t>
        <a:bodyPr/>
        <a:lstStyle/>
        <a:p>
          <a:endParaRPr kumimoji="1" lang="ja-JP" altLang="en-US"/>
        </a:p>
      </dgm:t>
    </dgm:pt>
    <dgm:pt modelId="{6CC9B480-B91D-4D3D-A354-EE2F236F29C2}" type="sibTrans" cxnId="{15233E21-BC49-49AD-B0A5-503F99508AFC}">
      <dgm:prSet/>
      <dgm:spPr/>
      <dgm:t>
        <a:bodyPr/>
        <a:lstStyle/>
        <a:p>
          <a:endParaRPr kumimoji="1" lang="ja-JP" altLang="en-US"/>
        </a:p>
      </dgm:t>
    </dgm:pt>
    <dgm:pt modelId="{1690DEA3-549F-44B2-8C13-2BD9BA105781}">
      <dgm:prSet>
        <dgm:style>
          <a:lnRef idx="1">
            <a:schemeClr val="accent1"/>
          </a:lnRef>
          <a:fillRef idx="2">
            <a:schemeClr val="accent1"/>
          </a:fillRef>
          <a:effectRef idx="1">
            <a:schemeClr val="accent1"/>
          </a:effectRef>
          <a:fontRef idx="minor">
            <a:schemeClr val="dk1"/>
          </a:fontRef>
        </dgm:style>
      </dgm:prSet>
      <dgm:spPr/>
      <dgm:t>
        <a:bodyPr/>
        <a:lstStyle/>
        <a:p>
          <a:pPr rtl="0"/>
          <a:r>
            <a:rPr lang="ja-JP" smtClean="0"/>
            <a:t>・一肌脱ぐ　</a:t>
          </a:r>
          <a:endParaRPr lang="ja-JP"/>
        </a:p>
      </dgm:t>
    </dgm:pt>
    <dgm:pt modelId="{BC6D2578-03AD-4E73-ABA5-1C88AB58F801}" type="parTrans" cxnId="{12BCA40E-FD59-46DC-9998-18711A8056F8}">
      <dgm:prSet/>
      <dgm:spPr/>
      <dgm:t>
        <a:bodyPr/>
        <a:lstStyle/>
        <a:p>
          <a:endParaRPr kumimoji="1" lang="ja-JP" altLang="en-US"/>
        </a:p>
      </dgm:t>
    </dgm:pt>
    <dgm:pt modelId="{891D1BD5-6C11-4D9F-8973-52323497339E}" type="sibTrans" cxnId="{12BCA40E-FD59-46DC-9998-18711A8056F8}">
      <dgm:prSet/>
      <dgm:spPr/>
      <dgm:t>
        <a:bodyPr/>
        <a:lstStyle/>
        <a:p>
          <a:endParaRPr kumimoji="1" lang="ja-JP" altLang="en-US"/>
        </a:p>
      </dgm:t>
    </dgm:pt>
    <dgm:pt modelId="{E256F7E8-3551-4AB3-B8A6-2024B2FFF10D}">
      <dgm:prSet/>
      <dgm:spPr/>
      <dgm:t>
        <a:bodyPr/>
        <a:lstStyle/>
        <a:p>
          <a:pPr rtl="0"/>
          <a:r>
            <a:rPr lang="ja-JP" dirty="0" smtClean="0"/>
            <a:t>ボランティア精神、互助の精神　顔が見える関係で頼む、頼まれる関係（遠慮しないで頼める関係）、クイックレスポンス</a:t>
          </a:r>
          <a:endParaRPr lang="ja-JP" dirty="0"/>
        </a:p>
      </dgm:t>
    </dgm:pt>
    <dgm:pt modelId="{29CA280A-9109-4850-92E5-EA44356E943B}" type="parTrans" cxnId="{8E669AB1-C63B-46F2-A8F5-4417EC65A767}">
      <dgm:prSet/>
      <dgm:spPr/>
      <dgm:t>
        <a:bodyPr/>
        <a:lstStyle/>
        <a:p>
          <a:endParaRPr kumimoji="1" lang="ja-JP" altLang="en-US"/>
        </a:p>
      </dgm:t>
    </dgm:pt>
    <dgm:pt modelId="{53B41437-5D76-42B5-81A0-8C6374C8C812}" type="sibTrans" cxnId="{8E669AB1-C63B-46F2-A8F5-4417EC65A767}">
      <dgm:prSet/>
      <dgm:spPr/>
      <dgm:t>
        <a:bodyPr/>
        <a:lstStyle/>
        <a:p>
          <a:endParaRPr kumimoji="1" lang="ja-JP" altLang="en-US"/>
        </a:p>
      </dgm:t>
    </dgm:pt>
    <dgm:pt modelId="{A9FA4435-4782-4AE8-94E0-B6197B48BF31}">
      <dgm:prSet>
        <dgm:style>
          <a:lnRef idx="1">
            <a:schemeClr val="accent1"/>
          </a:lnRef>
          <a:fillRef idx="2">
            <a:schemeClr val="accent1"/>
          </a:fillRef>
          <a:effectRef idx="1">
            <a:schemeClr val="accent1"/>
          </a:effectRef>
          <a:fontRef idx="minor">
            <a:schemeClr val="dk1"/>
          </a:fontRef>
        </dgm:style>
      </dgm:prSet>
      <dgm:spPr/>
      <dgm:t>
        <a:bodyPr/>
        <a:lstStyle/>
        <a:p>
          <a:pPr rtl="0"/>
          <a:r>
            <a:rPr lang="ja-JP" dirty="0" smtClean="0"/>
            <a:t>・盛り上げる・押し上げる　</a:t>
          </a:r>
          <a:endParaRPr lang="ja-JP" dirty="0"/>
        </a:p>
      </dgm:t>
    </dgm:pt>
    <dgm:pt modelId="{2113D9E7-3F06-4901-BD36-6ECA8D548D8F}" type="parTrans" cxnId="{E7D0A4C1-ACDA-4212-A848-00FD884FFE47}">
      <dgm:prSet/>
      <dgm:spPr/>
      <dgm:t>
        <a:bodyPr/>
        <a:lstStyle/>
        <a:p>
          <a:endParaRPr kumimoji="1" lang="ja-JP" altLang="en-US"/>
        </a:p>
      </dgm:t>
    </dgm:pt>
    <dgm:pt modelId="{2FF92805-F155-4212-ACB6-32E85FBC6E48}" type="sibTrans" cxnId="{E7D0A4C1-ACDA-4212-A848-00FD884FFE47}">
      <dgm:prSet/>
      <dgm:spPr/>
      <dgm:t>
        <a:bodyPr/>
        <a:lstStyle/>
        <a:p>
          <a:endParaRPr kumimoji="1" lang="ja-JP" altLang="en-US"/>
        </a:p>
      </dgm:t>
    </dgm:pt>
    <dgm:pt modelId="{CA90BED5-D498-4B5D-BA19-F789B0A18DC5}" type="pres">
      <dgm:prSet presAssocID="{C8841C93-80E7-479C-AE31-164D54BE638B}" presName="linear" presStyleCnt="0">
        <dgm:presLayoutVars>
          <dgm:animLvl val="lvl"/>
          <dgm:resizeHandles val="exact"/>
        </dgm:presLayoutVars>
      </dgm:prSet>
      <dgm:spPr/>
    </dgm:pt>
    <dgm:pt modelId="{E312A35C-ABEC-406D-8373-28ADDA639EEA}" type="pres">
      <dgm:prSet presAssocID="{93799C42-B7EB-43DE-9951-94D38146D3B8}" presName="parentText" presStyleLbl="node1" presStyleIdx="0" presStyleCnt="4">
        <dgm:presLayoutVars>
          <dgm:chMax val="0"/>
          <dgm:bulletEnabled val="1"/>
        </dgm:presLayoutVars>
      </dgm:prSet>
      <dgm:spPr/>
    </dgm:pt>
    <dgm:pt modelId="{DCE6537A-47ED-4170-8C4F-9019C2FC2B5C}" type="pres">
      <dgm:prSet presAssocID="{93799C42-B7EB-43DE-9951-94D38146D3B8}" presName="childText" presStyleLbl="revTx" presStyleIdx="0" presStyleCnt="3">
        <dgm:presLayoutVars>
          <dgm:bulletEnabled val="1"/>
        </dgm:presLayoutVars>
      </dgm:prSet>
      <dgm:spPr/>
    </dgm:pt>
    <dgm:pt modelId="{5F515581-A466-4B58-8C0B-CDED6C769EA7}" type="pres">
      <dgm:prSet presAssocID="{C8A3D9B6-6A50-41E1-A753-108124495943}" presName="parentText" presStyleLbl="node1" presStyleIdx="1" presStyleCnt="4">
        <dgm:presLayoutVars>
          <dgm:chMax val="0"/>
          <dgm:bulletEnabled val="1"/>
        </dgm:presLayoutVars>
      </dgm:prSet>
      <dgm:spPr/>
    </dgm:pt>
    <dgm:pt modelId="{7D61AFA2-11CC-47AD-965E-8C4CBC86F693}" type="pres">
      <dgm:prSet presAssocID="{C8A3D9B6-6A50-41E1-A753-108124495943}" presName="childText" presStyleLbl="revTx" presStyleIdx="1" presStyleCnt="3">
        <dgm:presLayoutVars>
          <dgm:bulletEnabled val="1"/>
        </dgm:presLayoutVars>
      </dgm:prSet>
      <dgm:spPr/>
    </dgm:pt>
    <dgm:pt modelId="{24E559F7-06AC-4CE9-91D9-9A0D26096FCD}" type="pres">
      <dgm:prSet presAssocID="{1690DEA3-549F-44B2-8C13-2BD9BA105781}" presName="parentText" presStyleLbl="node1" presStyleIdx="2" presStyleCnt="4">
        <dgm:presLayoutVars>
          <dgm:chMax val="0"/>
          <dgm:bulletEnabled val="1"/>
        </dgm:presLayoutVars>
      </dgm:prSet>
      <dgm:spPr/>
    </dgm:pt>
    <dgm:pt modelId="{E45BD1C6-AA58-4106-AF8D-BC6D8A0151A9}" type="pres">
      <dgm:prSet presAssocID="{1690DEA3-549F-44B2-8C13-2BD9BA105781}" presName="childText" presStyleLbl="revTx" presStyleIdx="2" presStyleCnt="3">
        <dgm:presLayoutVars>
          <dgm:bulletEnabled val="1"/>
        </dgm:presLayoutVars>
      </dgm:prSet>
      <dgm:spPr/>
    </dgm:pt>
    <dgm:pt modelId="{E22AA007-C5BE-4D74-BBCE-7C3E0868CDEA}" type="pres">
      <dgm:prSet presAssocID="{A9FA4435-4782-4AE8-94E0-B6197B48BF31}" presName="parentText" presStyleLbl="node1" presStyleIdx="3" presStyleCnt="4">
        <dgm:presLayoutVars>
          <dgm:chMax val="0"/>
          <dgm:bulletEnabled val="1"/>
        </dgm:presLayoutVars>
      </dgm:prSet>
      <dgm:spPr/>
      <dgm:t>
        <a:bodyPr/>
        <a:lstStyle/>
        <a:p>
          <a:endParaRPr kumimoji="1" lang="ja-JP" altLang="en-US"/>
        </a:p>
      </dgm:t>
    </dgm:pt>
  </dgm:ptLst>
  <dgm:cxnLst>
    <dgm:cxn modelId="{4643D117-CDFC-4CE3-99A6-DF8D98B7F78B}" srcId="{C8841C93-80E7-479C-AE31-164D54BE638B}" destId="{C8A3D9B6-6A50-41E1-A753-108124495943}" srcOrd="1" destOrd="0" parTransId="{066CCC6D-E4C1-4218-9B8B-E92DFD4411D1}" sibTransId="{178F44C7-00B6-4E13-89B2-2AC5C2C010A4}"/>
    <dgm:cxn modelId="{8E669AB1-C63B-46F2-A8F5-4417EC65A767}" srcId="{1690DEA3-549F-44B2-8C13-2BD9BA105781}" destId="{E256F7E8-3551-4AB3-B8A6-2024B2FFF10D}" srcOrd="0" destOrd="0" parTransId="{29CA280A-9109-4850-92E5-EA44356E943B}" sibTransId="{53B41437-5D76-42B5-81A0-8C6374C8C812}"/>
    <dgm:cxn modelId="{A832E4B7-38A0-4868-9C15-02D66FD8E1D8}" type="presOf" srcId="{1690DEA3-549F-44B2-8C13-2BD9BA105781}" destId="{24E559F7-06AC-4CE9-91D9-9A0D26096FCD}" srcOrd="0" destOrd="0" presId="urn:microsoft.com/office/officeart/2005/8/layout/vList2"/>
    <dgm:cxn modelId="{72542F4B-2E27-438F-8F08-3F99807114E2}" type="presOf" srcId="{E256F7E8-3551-4AB3-B8A6-2024B2FFF10D}" destId="{E45BD1C6-AA58-4106-AF8D-BC6D8A0151A9}" srcOrd="0" destOrd="0" presId="urn:microsoft.com/office/officeart/2005/8/layout/vList2"/>
    <dgm:cxn modelId="{428ABD3D-6A8D-41CB-863D-8A2D40D0F119}" srcId="{C8841C93-80E7-479C-AE31-164D54BE638B}" destId="{93799C42-B7EB-43DE-9951-94D38146D3B8}" srcOrd="0" destOrd="0" parTransId="{6B92EE73-D9CB-480B-9BCB-344A3E9FB087}" sibTransId="{3115DA75-4DE0-44F0-9D0E-C5B016018D72}"/>
    <dgm:cxn modelId="{E7D0A4C1-ACDA-4212-A848-00FD884FFE47}" srcId="{C8841C93-80E7-479C-AE31-164D54BE638B}" destId="{A9FA4435-4782-4AE8-94E0-B6197B48BF31}" srcOrd="3" destOrd="0" parTransId="{2113D9E7-3F06-4901-BD36-6ECA8D548D8F}" sibTransId="{2FF92805-F155-4212-ACB6-32E85FBC6E48}"/>
    <dgm:cxn modelId="{1FB6542A-9DB0-40CA-9456-8BE4605B5AD5}" type="presOf" srcId="{C8A3D9B6-6A50-41E1-A753-108124495943}" destId="{5F515581-A466-4B58-8C0B-CDED6C769EA7}" srcOrd="0" destOrd="0" presId="urn:microsoft.com/office/officeart/2005/8/layout/vList2"/>
    <dgm:cxn modelId="{15233E21-BC49-49AD-B0A5-503F99508AFC}" srcId="{C8A3D9B6-6A50-41E1-A753-108124495943}" destId="{E8611B7E-FAD3-4ED2-83AC-2EBD48AB9C10}" srcOrd="0" destOrd="0" parTransId="{6DB15113-747F-4015-9897-EF46CFE5E288}" sibTransId="{6CC9B480-B91D-4D3D-A354-EE2F236F29C2}"/>
    <dgm:cxn modelId="{7A0AD95C-3CB3-4238-9647-E7A16FD68718}" type="presOf" srcId="{84246BB6-5D49-4CC1-A476-D1708D0BAD98}" destId="{DCE6537A-47ED-4170-8C4F-9019C2FC2B5C}" srcOrd="0" destOrd="0" presId="urn:microsoft.com/office/officeart/2005/8/layout/vList2"/>
    <dgm:cxn modelId="{350154AA-FA6F-4778-9B66-9A76EA8834EA}" type="presOf" srcId="{93799C42-B7EB-43DE-9951-94D38146D3B8}" destId="{E312A35C-ABEC-406D-8373-28ADDA639EEA}" srcOrd="0" destOrd="0" presId="urn:microsoft.com/office/officeart/2005/8/layout/vList2"/>
    <dgm:cxn modelId="{44964F52-4FF4-427D-953E-4A6856D70BF9}" type="presOf" srcId="{C8841C93-80E7-479C-AE31-164D54BE638B}" destId="{CA90BED5-D498-4B5D-BA19-F789B0A18DC5}" srcOrd="0" destOrd="0" presId="urn:microsoft.com/office/officeart/2005/8/layout/vList2"/>
    <dgm:cxn modelId="{78B2DD45-4961-44A5-ACE2-59FF63A8107C}" type="presOf" srcId="{E8611B7E-FAD3-4ED2-83AC-2EBD48AB9C10}" destId="{7D61AFA2-11CC-47AD-965E-8C4CBC86F693}" srcOrd="0" destOrd="0" presId="urn:microsoft.com/office/officeart/2005/8/layout/vList2"/>
    <dgm:cxn modelId="{D517B618-C1E5-45B3-B44A-2BDA67EB200E}" srcId="{93799C42-B7EB-43DE-9951-94D38146D3B8}" destId="{84246BB6-5D49-4CC1-A476-D1708D0BAD98}" srcOrd="0" destOrd="0" parTransId="{6823321A-146E-43BF-9CD9-38CB88CB4270}" sibTransId="{2EC003F7-A89A-4055-814C-0780156ABBB6}"/>
    <dgm:cxn modelId="{C2EADC0F-091E-4E46-97F1-F4EC405B48D7}" type="presOf" srcId="{A9FA4435-4782-4AE8-94E0-B6197B48BF31}" destId="{E22AA007-C5BE-4D74-BBCE-7C3E0868CDEA}" srcOrd="0" destOrd="0" presId="urn:microsoft.com/office/officeart/2005/8/layout/vList2"/>
    <dgm:cxn modelId="{12BCA40E-FD59-46DC-9998-18711A8056F8}" srcId="{C8841C93-80E7-479C-AE31-164D54BE638B}" destId="{1690DEA3-549F-44B2-8C13-2BD9BA105781}" srcOrd="2" destOrd="0" parTransId="{BC6D2578-03AD-4E73-ABA5-1C88AB58F801}" sibTransId="{891D1BD5-6C11-4D9F-8973-52323497339E}"/>
    <dgm:cxn modelId="{DD2570EA-1BED-48D2-9F2E-A8B474CFB09D}" type="presParOf" srcId="{CA90BED5-D498-4B5D-BA19-F789B0A18DC5}" destId="{E312A35C-ABEC-406D-8373-28ADDA639EEA}" srcOrd="0" destOrd="0" presId="urn:microsoft.com/office/officeart/2005/8/layout/vList2"/>
    <dgm:cxn modelId="{2AACA6C4-9EBF-4C0F-AB8B-61C9497368CD}" type="presParOf" srcId="{CA90BED5-D498-4B5D-BA19-F789B0A18DC5}" destId="{DCE6537A-47ED-4170-8C4F-9019C2FC2B5C}" srcOrd="1" destOrd="0" presId="urn:microsoft.com/office/officeart/2005/8/layout/vList2"/>
    <dgm:cxn modelId="{FD62784E-38AC-47CA-8BE4-5D5DB18C54B0}" type="presParOf" srcId="{CA90BED5-D498-4B5D-BA19-F789B0A18DC5}" destId="{5F515581-A466-4B58-8C0B-CDED6C769EA7}" srcOrd="2" destOrd="0" presId="urn:microsoft.com/office/officeart/2005/8/layout/vList2"/>
    <dgm:cxn modelId="{81819239-7442-425D-ABAF-4CA0523C2F62}" type="presParOf" srcId="{CA90BED5-D498-4B5D-BA19-F789B0A18DC5}" destId="{7D61AFA2-11CC-47AD-965E-8C4CBC86F693}" srcOrd="3" destOrd="0" presId="urn:microsoft.com/office/officeart/2005/8/layout/vList2"/>
    <dgm:cxn modelId="{32083079-7572-45E8-B386-51F882F04D3A}" type="presParOf" srcId="{CA90BED5-D498-4B5D-BA19-F789B0A18DC5}" destId="{24E559F7-06AC-4CE9-91D9-9A0D26096FCD}" srcOrd="4" destOrd="0" presId="urn:microsoft.com/office/officeart/2005/8/layout/vList2"/>
    <dgm:cxn modelId="{22057B21-A85B-484D-8C35-0B30B4C6B0BF}" type="presParOf" srcId="{CA90BED5-D498-4B5D-BA19-F789B0A18DC5}" destId="{E45BD1C6-AA58-4106-AF8D-BC6D8A0151A9}" srcOrd="5" destOrd="0" presId="urn:microsoft.com/office/officeart/2005/8/layout/vList2"/>
    <dgm:cxn modelId="{7B049A63-AE69-4F2C-BDD1-4C857F7CBFB6}" type="presParOf" srcId="{CA90BED5-D498-4B5D-BA19-F789B0A18DC5}" destId="{E22AA007-C5BE-4D74-BBCE-7C3E0868CDEA}" srcOrd="6"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04C5D-37E3-48D7-9B77-17D10B67AE9B}">
      <dsp:nvSpPr>
        <dsp:cNvPr id="0" name=""/>
        <dsp:cNvSpPr/>
      </dsp:nvSpPr>
      <dsp:spPr>
        <a:xfrm>
          <a:off x="0" y="5512"/>
          <a:ext cx="8077200" cy="11319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ja-JP" sz="4500" kern="1200" smtClean="0"/>
            <a:t>SNSを使ってみよう！で始まった</a:t>
          </a:r>
          <a:endParaRPr lang="ja-JP" sz="4500" kern="1200"/>
        </a:p>
      </dsp:txBody>
      <dsp:txXfrm>
        <a:off x="55258" y="60770"/>
        <a:ext cx="7966684" cy="10214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58656-769E-4D5A-AFA6-00366E5364E5}">
      <dsp:nvSpPr>
        <dsp:cNvPr id="0" name=""/>
        <dsp:cNvSpPr/>
      </dsp:nvSpPr>
      <dsp:spPr>
        <a:xfrm>
          <a:off x="0" y="143865"/>
          <a:ext cx="8077200" cy="8552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ja-JP" sz="3400" kern="1200" smtClean="0"/>
            <a:t>我らも社会に発信してみよう！で広がった</a:t>
          </a:r>
          <a:endParaRPr lang="ja-JP" sz="3400" kern="1200"/>
        </a:p>
      </dsp:txBody>
      <dsp:txXfrm>
        <a:off x="41751" y="185616"/>
        <a:ext cx="7993698" cy="7717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317E9-A789-4EFC-B268-758B79E868DE}">
      <dsp:nvSpPr>
        <dsp:cNvPr id="0" name=""/>
        <dsp:cNvSpPr/>
      </dsp:nvSpPr>
      <dsp:spPr>
        <a:xfrm>
          <a:off x="0" y="32558"/>
          <a:ext cx="8077200" cy="8845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ja-JP" sz="2100" b="1" kern="1200" smtClean="0"/>
            <a:t>●第一回GKB教育カンファレンス</a:t>
          </a:r>
          <a:br>
            <a:rPr lang="ja-JP" sz="2100" b="1" kern="1200" smtClean="0"/>
          </a:br>
          <a:r>
            <a:rPr lang="ja-JP" sz="2100" b="1" kern="1200" smtClean="0"/>
            <a:t>『これからの「教育」の話をしよう　教育改革×ソーシャルの力』を開催</a:t>
          </a:r>
          <a:endParaRPr lang="ja-JP" sz="2100" kern="1200"/>
        </a:p>
      </dsp:txBody>
      <dsp:txXfrm>
        <a:off x="43179" y="75737"/>
        <a:ext cx="7990842" cy="798161"/>
      </dsp:txXfrm>
    </dsp:sp>
    <dsp:sp modelId="{896DAEA0-5F46-4CC5-A6B8-F545EF3CE802}">
      <dsp:nvSpPr>
        <dsp:cNvPr id="0" name=""/>
        <dsp:cNvSpPr/>
      </dsp:nvSpPr>
      <dsp:spPr>
        <a:xfrm>
          <a:off x="0" y="917078"/>
          <a:ext cx="8077200" cy="825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ja-JP" sz="1600" kern="1200" smtClean="0"/>
            <a:t>１周年記念イベントとしてグループを越えて社会への発信を企画。メンバー数600名強。（2012年8月）</a:t>
          </a:r>
          <a:endParaRPr lang="ja-JP" sz="1600" kern="1200"/>
        </a:p>
        <a:p>
          <a:pPr marL="171450" lvl="1" indent="-171450" algn="l" defTabSz="711200" rtl="0">
            <a:lnSpc>
              <a:spcPct val="90000"/>
            </a:lnSpc>
            <a:spcBef>
              <a:spcPct val="0"/>
            </a:spcBef>
            <a:spcAft>
              <a:spcPct val="20000"/>
            </a:spcAft>
            <a:buChar char="••"/>
          </a:pPr>
          <a:r>
            <a:rPr lang="ja-JP" sz="1600" kern="1200" smtClean="0"/>
            <a:t>すべてメンバーのボランティアと企業の協力で実現　→　無一文の力</a:t>
          </a:r>
          <a:endParaRPr lang="ja-JP" sz="1600" kern="1200"/>
        </a:p>
      </dsp:txBody>
      <dsp:txXfrm>
        <a:off x="0" y="917078"/>
        <a:ext cx="8077200" cy="825930"/>
      </dsp:txXfrm>
    </dsp:sp>
    <dsp:sp modelId="{E47A64BF-0DFC-464E-AED9-BDD9668B24E3}">
      <dsp:nvSpPr>
        <dsp:cNvPr id="0" name=""/>
        <dsp:cNvSpPr/>
      </dsp:nvSpPr>
      <dsp:spPr>
        <a:xfrm>
          <a:off x="0" y="1743008"/>
          <a:ext cx="8077200" cy="8845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ja-JP" sz="2100" b="1" kern="1200" smtClean="0"/>
            <a:t>●NextPublishingで『これからの「教育」の話をしよう』を出版</a:t>
          </a:r>
          <a:endParaRPr lang="ja-JP" sz="2100" kern="1200"/>
        </a:p>
      </dsp:txBody>
      <dsp:txXfrm>
        <a:off x="43179" y="1786187"/>
        <a:ext cx="7990842" cy="798161"/>
      </dsp:txXfrm>
    </dsp:sp>
    <dsp:sp modelId="{16080EF7-5E16-49CE-BEB3-9992CD9BC954}">
      <dsp:nvSpPr>
        <dsp:cNvPr id="0" name=""/>
        <dsp:cNvSpPr/>
      </dsp:nvSpPr>
      <dsp:spPr>
        <a:xfrm>
          <a:off x="0" y="2627528"/>
          <a:ext cx="8077200" cy="532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ja-JP" sz="1600" kern="1200" smtClean="0"/>
            <a:t>ソーシャルメディア（FB，Twitter，blog，メルマガなど）からマスメディアに広がり、電子書籍としては異例の売り上げ、話題になる。</a:t>
          </a:r>
          <a:endParaRPr lang="ja-JP" sz="1600" kern="1200"/>
        </a:p>
      </dsp:txBody>
      <dsp:txXfrm>
        <a:off x="0" y="2627528"/>
        <a:ext cx="8077200" cy="532507"/>
      </dsp:txXfrm>
    </dsp:sp>
    <dsp:sp modelId="{BF5F2712-5EE1-4F30-81F9-B05F63B2E3B4}">
      <dsp:nvSpPr>
        <dsp:cNvPr id="0" name=""/>
        <dsp:cNvSpPr/>
      </dsp:nvSpPr>
      <dsp:spPr>
        <a:xfrm>
          <a:off x="0" y="3160036"/>
          <a:ext cx="8077200" cy="8845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ja-JP" sz="2100" b="1" kern="1200" smtClean="0"/>
            <a:t>●第二回GKB教育カンファレンス『つながる教育、つなげる未来』を開催　</a:t>
          </a:r>
          <a:endParaRPr lang="ja-JP" sz="2100" kern="1200"/>
        </a:p>
      </dsp:txBody>
      <dsp:txXfrm>
        <a:off x="43179" y="3203215"/>
        <a:ext cx="7990842" cy="798161"/>
      </dsp:txXfrm>
    </dsp:sp>
    <dsp:sp modelId="{381C241F-CA18-49FC-9F4D-039FB6E1FE29}">
      <dsp:nvSpPr>
        <dsp:cNvPr id="0" name=""/>
        <dsp:cNvSpPr/>
      </dsp:nvSpPr>
      <dsp:spPr>
        <a:xfrm>
          <a:off x="0" y="4044556"/>
          <a:ext cx="807720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ja-JP" sz="1600" kern="1200" smtClean="0"/>
            <a:t>メンバー数1000名突破</a:t>
          </a:r>
          <a:endParaRPr lang="ja-JP" sz="1600" kern="1200"/>
        </a:p>
      </dsp:txBody>
      <dsp:txXfrm>
        <a:off x="0" y="4044556"/>
        <a:ext cx="8077200" cy="3477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FF32E-3D11-41F0-AD3B-81FAF115E079}">
      <dsp:nvSpPr>
        <dsp:cNvPr id="0" name=""/>
        <dsp:cNvSpPr/>
      </dsp:nvSpPr>
      <dsp:spPr>
        <a:xfrm>
          <a:off x="0" y="68399"/>
          <a:ext cx="8077200" cy="1006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ja-JP" sz="4000" kern="1200" dirty="0" smtClean="0"/>
            <a:t>グローバルを目指そう！で飛躍する</a:t>
          </a:r>
          <a:endParaRPr lang="ja-JP" sz="4000" kern="1200" dirty="0"/>
        </a:p>
      </dsp:txBody>
      <dsp:txXfrm>
        <a:off x="49119" y="117518"/>
        <a:ext cx="7978962" cy="9079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E768F-00AB-4C91-B29D-A9EC3B95920C}">
      <dsp:nvSpPr>
        <dsp:cNvPr id="0" name=""/>
        <dsp:cNvSpPr/>
      </dsp:nvSpPr>
      <dsp:spPr>
        <a:xfrm>
          <a:off x="0" y="8437"/>
          <a:ext cx="8077200" cy="1126125"/>
        </a:xfrm>
        <a:prstGeom prst="round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en-US" altLang="ja-JP" sz="4500" kern="1200" dirty="0" smtClean="0"/>
            <a:t>GKB48</a:t>
          </a:r>
          <a:r>
            <a:rPr lang="ja-JP" altLang="en-US" sz="4500" kern="1200" dirty="0" smtClean="0"/>
            <a:t>－</a:t>
          </a:r>
          <a:r>
            <a:rPr lang="ja-JP" altLang="en-US" sz="4000" kern="1200" dirty="0" smtClean="0"/>
            <a:t>変わらないもの</a:t>
          </a:r>
          <a:endParaRPr lang="ja-JP" altLang="en-US" sz="4000" kern="1200" dirty="0"/>
        </a:p>
      </dsp:txBody>
      <dsp:txXfrm>
        <a:off x="54973" y="63410"/>
        <a:ext cx="7967254" cy="10161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2A35C-ABEC-406D-8373-28ADDA639EEA}">
      <dsp:nvSpPr>
        <dsp:cNvPr id="0" name=""/>
        <dsp:cNvSpPr/>
      </dsp:nvSpPr>
      <dsp:spPr>
        <a:xfrm>
          <a:off x="0" y="16347"/>
          <a:ext cx="8077200" cy="65403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ja-JP" sz="2600" kern="1200" dirty="0" smtClean="0"/>
            <a:t>・ゆるく、そして熱く語る　</a:t>
          </a:r>
          <a:endParaRPr lang="ja-JP" sz="2600" kern="1200" dirty="0"/>
        </a:p>
      </dsp:txBody>
      <dsp:txXfrm>
        <a:off x="31927" y="48274"/>
        <a:ext cx="8013346" cy="590176"/>
      </dsp:txXfrm>
    </dsp:sp>
    <dsp:sp modelId="{DCE6537A-47ED-4170-8C4F-9019C2FC2B5C}">
      <dsp:nvSpPr>
        <dsp:cNvPr id="0" name=""/>
        <dsp:cNvSpPr/>
      </dsp:nvSpPr>
      <dsp:spPr>
        <a:xfrm>
          <a:off x="0" y="670377"/>
          <a:ext cx="80772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ja-JP" sz="2000" kern="1200" smtClean="0"/>
            <a:t>情熱と忍耐と寛容</a:t>
          </a:r>
          <a:endParaRPr lang="ja-JP" sz="2000" kern="1200"/>
        </a:p>
      </dsp:txBody>
      <dsp:txXfrm>
        <a:off x="0" y="670377"/>
        <a:ext cx="8077200" cy="430560"/>
      </dsp:txXfrm>
    </dsp:sp>
    <dsp:sp modelId="{5F515581-A466-4B58-8C0B-CDED6C769EA7}">
      <dsp:nvSpPr>
        <dsp:cNvPr id="0" name=""/>
        <dsp:cNvSpPr/>
      </dsp:nvSpPr>
      <dsp:spPr>
        <a:xfrm>
          <a:off x="0" y="1100937"/>
          <a:ext cx="8077200" cy="65403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ja-JP" sz="2600" kern="1200" smtClean="0"/>
            <a:t>・無一文　</a:t>
          </a:r>
          <a:endParaRPr lang="ja-JP" sz="2600" kern="1200"/>
        </a:p>
      </dsp:txBody>
      <dsp:txXfrm>
        <a:off x="31927" y="1132864"/>
        <a:ext cx="8013346" cy="590176"/>
      </dsp:txXfrm>
    </dsp:sp>
    <dsp:sp modelId="{7D61AFA2-11CC-47AD-965E-8C4CBC86F693}">
      <dsp:nvSpPr>
        <dsp:cNvPr id="0" name=""/>
        <dsp:cNvSpPr/>
      </dsp:nvSpPr>
      <dsp:spPr>
        <a:xfrm>
          <a:off x="0" y="1754967"/>
          <a:ext cx="8077200" cy="672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ja-JP" sz="2000" kern="1200" dirty="0" smtClean="0"/>
            <a:t>ビジネス・ファーストでなく、そこからビジネスや自分にとっての有形、無形のメリットが生まれると考えてください</a:t>
          </a:r>
          <a:endParaRPr lang="ja-JP" sz="2000" kern="1200" dirty="0"/>
        </a:p>
      </dsp:txBody>
      <dsp:txXfrm>
        <a:off x="0" y="1754967"/>
        <a:ext cx="8077200" cy="672750"/>
      </dsp:txXfrm>
    </dsp:sp>
    <dsp:sp modelId="{24E559F7-06AC-4CE9-91D9-9A0D26096FCD}">
      <dsp:nvSpPr>
        <dsp:cNvPr id="0" name=""/>
        <dsp:cNvSpPr/>
      </dsp:nvSpPr>
      <dsp:spPr>
        <a:xfrm>
          <a:off x="0" y="2427717"/>
          <a:ext cx="8077200" cy="65403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ja-JP" sz="2600" kern="1200" smtClean="0"/>
            <a:t>・一肌脱ぐ　</a:t>
          </a:r>
          <a:endParaRPr lang="ja-JP" sz="2600" kern="1200"/>
        </a:p>
      </dsp:txBody>
      <dsp:txXfrm>
        <a:off x="31927" y="2459644"/>
        <a:ext cx="8013346" cy="590176"/>
      </dsp:txXfrm>
    </dsp:sp>
    <dsp:sp modelId="{E45BD1C6-AA58-4106-AF8D-BC6D8A0151A9}">
      <dsp:nvSpPr>
        <dsp:cNvPr id="0" name=""/>
        <dsp:cNvSpPr/>
      </dsp:nvSpPr>
      <dsp:spPr>
        <a:xfrm>
          <a:off x="0" y="3081747"/>
          <a:ext cx="8077200" cy="672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ja-JP" sz="2000" kern="1200" dirty="0" smtClean="0"/>
            <a:t>ボランティア精神、互助の精神　顔が見える関係で頼む、頼まれる関係（遠慮しないで頼める関係）、クイックレスポンス</a:t>
          </a:r>
          <a:endParaRPr lang="ja-JP" sz="2000" kern="1200" dirty="0"/>
        </a:p>
      </dsp:txBody>
      <dsp:txXfrm>
        <a:off x="0" y="3081747"/>
        <a:ext cx="8077200" cy="672750"/>
      </dsp:txXfrm>
    </dsp:sp>
    <dsp:sp modelId="{E22AA007-C5BE-4D74-BBCE-7C3E0868CDEA}">
      <dsp:nvSpPr>
        <dsp:cNvPr id="0" name=""/>
        <dsp:cNvSpPr/>
      </dsp:nvSpPr>
      <dsp:spPr>
        <a:xfrm>
          <a:off x="0" y="3754497"/>
          <a:ext cx="8077200" cy="65403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ja-JP" sz="2600" kern="1200" dirty="0" smtClean="0"/>
            <a:t>・盛り上げる・押し上げる　</a:t>
          </a:r>
          <a:endParaRPr lang="ja-JP" sz="2600" kern="1200" dirty="0"/>
        </a:p>
      </dsp:txBody>
      <dsp:txXfrm>
        <a:off x="31927" y="3786424"/>
        <a:ext cx="8013346" cy="5901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kumimoji="1" lang="ja-JP" sz="1200"/>
            </a:lvl1pPr>
          </a:lstStyle>
          <a:p>
            <a:endParaRPr kumimoji="1" lang="ja-JP"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kumimoji="1" lang="ja-JP" sz="1200"/>
            </a:lvl1pPr>
          </a:lstStyle>
          <a:p>
            <a:fld id="{D83FDC75-7F73-4A4A-A77C-09AADF00E0EA}" type="datetimeFigureOut">
              <a:rPr kumimoji="1" lang="en-US" altLang="ja-JP" smtClean="0"/>
              <a:pPr/>
              <a:t>2013/10/29</a:t>
            </a:fld>
            <a:endParaRPr kumimoji="1" lang="ja-JP"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kumimoji="1" lang="ja-JP" sz="1200"/>
            </a:lvl1pPr>
          </a:lstStyle>
          <a:p>
            <a:endParaRPr kumimoji="1" lang="ja-JP"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kumimoji="1" lang="ja-JP" sz="1200"/>
            </a:lvl1pPr>
          </a:lstStyle>
          <a:p>
            <a:fld id="{459226BF-1F13-42D3-80DC-373E7ADD1EBC}" type="slidenum">
              <a:rPr kumimoji="1" lang="ja-JP" smtClean="0"/>
              <a:pPr/>
              <a:t>‹#›</a:t>
            </a:fld>
            <a:endParaRPr kumimoji="1" lang="ja-JP" dirty="0"/>
          </a:p>
        </p:txBody>
      </p:sp>
    </p:spTree>
    <p:extLst>
      <p:ext uri="{BB962C8B-B14F-4D97-AF65-F5344CB8AC3E}">
        <p14:creationId xmlns:p14="http://schemas.microsoft.com/office/powerpoint/2010/main" val="3216173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kumimoji="1" lang="ja-JP" sz="1200"/>
            </a:lvl1pPr>
          </a:lstStyle>
          <a:p>
            <a:endParaRPr kumimoji="1" lang="ja-JP"/>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kumimoji="1" lang="ja-JP" sz="1200"/>
            </a:lvl1pPr>
          </a:lstStyle>
          <a:p>
            <a:fld id="{48AEF76B-3757-4A0B-AF93-28494465C1DD}" type="datetimeFigureOut">
              <a:pPr/>
              <a:t>12/17/2009</a:t>
            </a:fld>
            <a:endParaRPr kumimoji="1" 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kumimoji="1" lang="ja-JP"/>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t>マスター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kumimoji="1" lang="ja-JP" sz="1200"/>
            </a:lvl1pPr>
          </a:lstStyle>
          <a:p>
            <a:endParaRPr kumimoji="1" 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kumimoji="1" lang="ja-JP" sz="1200"/>
            </a:lvl1pPr>
          </a:lstStyle>
          <a:p>
            <a:fld id="{75693FD4-8F83-4EF7-AC3F-0DC0388986B0}" type="slidenum">
              <a:pPr/>
              <a:t>‹#›</a:t>
            </a:fld>
            <a:endParaRPr kumimoji="1" lang="ja-JP"/>
          </a:p>
        </p:txBody>
      </p:sp>
    </p:spTree>
    <p:extLst>
      <p:ext uri="{BB962C8B-B14F-4D97-AF65-F5344CB8AC3E}">
        <p14:creationId xmlns:p14="http://schemas.microsoft.com/office/powerpoint/2010/main" val="32877988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n-ea"/>
        <a:cs typeface="+mn-cs"/>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ja-JP" dirty="0"/>
          </a:p>
        </p:txBody>
      </p:sp>
      <p:sp>
        <p:nvSpPr>
          <p:cNvPr id="4" name="Slide Number Placeholder 3"/>
          <p:cNvSpPr>
            <a:spLocks noGrp="1"/>
          </p:cNvSpPr>
          <p:nvPr>
            <p:ph type="sldNum" sz="quarter" idx="10"/>
          </p:nvPr>
        </p:nvSpPr>
        <p:spPr/>
        <p:txBody>
          <a:bodyPr/>
          <a:lstStyle/>
          <a:p>
            <a:fld id="{EC6EAC7D-5A89-47C2-8ABA-56C9C2DEF7A4}" type="slidenum">
              <a:rPr kumimoji="1" lang="ja-JP" smtClean="0"/>
              <a:pPr/>
              <a:t>1</a:t>
            </a:fld>
            <a:endParaRPr kumimoji="1" 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2</a:t>
            </a:fld>
            <a:endParaRPr kumimoji="1" 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kumimoji="1" lang="ja-JP" dirty="0" smtClean="0"/>
          </a:p>
        </p:txBody>
      </p:sp>
      <p:sp>
        <p:nvSpPr>
          <p:cNvPr id="4" name="Slide Number Placeholder 3"/>
          <p:cNvSpPr>
            <a:spLocks noGrp="1"/>
          </p:cNvSpPr>
          <p:nvPr>
            <p:ph type="sldNum" sz="quarter" idx="10"/>
          </p:nvPr>
        </p:nvSpPr>
        <p:spPr/>
        <p:txBody>
          <a:bodyPr/>
          <a:lstStyle/>
          <a:p>
            <a:fld id="{EC6EAC7D-5A89-47C2-8ABA-56C9C2DEF7A4}" type="slidenum">
              <a:rPr kumimoji="1" lang="en-US" altLang="ja-JP" smtClean="0"/>
              <a:pPr/>
              <a:t>3</a:t>
            </a:fld>
            <a:endParaRPr kumimoji="1" 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kumimoji="1" lang="ja-JP" dirty="0" smtClean="0"/>
          </a:p>
        </p:txBody>
      </p:sp>
      <p:sp>
        <p:nvSpPr>
          <p:cNvPr id="4" name="Slide Number Placeholder 3"/>
          <p:cNvSpPr>
            <a:spLocks noGrp="1"/>
          </p:cNvSpPr>
          <p:nvPr>
            <p:ph type="sldNum" sz="quarter" idx="10"/>
          </p:nvPr>
        </p:nvSpPr>
        <p:spPr/>
        <p:txBody>
          <a:bodyPr/>
          <a:lstStyle/>
          <a:p>
            <a:fld id="{EC6EAC7D-5A89-47C2-8ABA-56C9C2DEF7A4}" type="slidenum">
              <a:rPr kumimoji="1" lang="en-US" altLang="ja-JP" smtClean="0"/>
              <a:pPr/>
              <a:t>4</a:t>
            </a:fld>
            <a:endParaRPr kumimoji="1" 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5</a:t>
            </a:fld>
            <a:endParaRPr kumimoji="1" 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kumimoji="1" lang="ja-JP" dirty="0" smtClean="0"/>
          </a:p>
        </p:txBody>
      </p:sp>
      <p:sp>
        <p:nvSpPr>
          <p:cNvPr id="4" name="Slide Number Placeholder 3"/>
          <p:cNvSpPr>
            <a:spLocks noGrp="1"/>
          </p:cNvSpPr>
          <p:nvPr>
            <p:ph type="sldNum" sz="quarter" idx="10"/>
          </p:nvPr>
        </p:nvSpPr>
        <p:spPr/>
        <p:txBody>
          <a:bodyPr/>
          <a:lstStyle/>
          <a:p>
            <a:fld id="{EC6EAC7D-5A89-47C2-8ABA-56C9C2DEF7A4}" type="slidenum">
              <a:rPr kumimoji="1" lang="en-US" altLang="ja-JP" smtClean="0"/>
              <a:pPr/>
              <a:t>6</a:t>
            </a:fld>
            <a:endParaRPr kumimoji="1" 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kumimoji="1" lang="ja-JP" dirty="0" smtClean="0"/>
          </a:p>
        </p:txBody>
      </p:sp>
      <p:sp>
        <p:nvSpPr>
          <p:cNvPr id="4" name="Slide Number Placeholder 3"/>
          <p:cNvSpPr>
            <a:spLocks noGrp="1"/>
          </p:cNvSpPr>
          <p:nvPr>
            <p:ph type="sldNum" sz="quarter" idx="10"/>
          </p:nvPr>
        </p:nvSpPr>
        <p:spPr/>
        <p:txBody>
          <a:bodyPr/>
          <a:lstStyle/>
          <a:p>
            <a:fld id="{EC6EAC7D-5A89-47C2-8ABA-56C9C2DEF7A4}" type="slidenum">
              <a:rPr kumimoji="1" lang="en-US" altLang="ja-JP" smtClean="0"/>
              <a:pPr/>
              <a:t>7</a:t>
            </a:fld>
            <a:endParaRPr kumimoji="1" 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3"/>
          <p:cNvSpPr>
            <a:spLocks noGrp="1" noChangeArrowheads="1"/>
          </p:cNvSpPr>
          <p:nvPr>
            <p:ph type="hdr" sz="quarter"/>
          </p:nvPr>
        </p:nvSpPr>
        <p:spPr>
          <a:noFill/>
        </p:spPr>
        <p:txBody>
          <a:bodyPr/>
          <a:lstStyle/>
          <a:p>
            <a:r>
              <a:rPr kumimoji="1" lang="ja-JP" dirty="0" smtClean="0"/>
              <a:t>Microsoft </a:t>
            </a:r>
            <a:r>
              <a:rPr kumimoji="1" lang="ja-JP" b="1" dirty="0" smtClean="0"/>
              <a:t>Engineering Excellence</a:t>
            </a:r>
            <a:endParaRPr kumimoji="1" lang="ja-JP" dirty="0" smtClean="0"/>
          </a:p>
        </p:txBody>
      </p:sp>
      <p:sp>
        <p:nvSpPr>
          <p:cNvPr id="43011" name="Rectangle 25"/>
          <p:cNvSpPr>
            <a:spLocks noGrp="1" noChangeArrowheads="1"/>
          </p:cNvSpPr>
          <p:nvPr>
            <p:ph type="ftr" sz="quarter" idx="4"/>
          </p:nvPr>
        </p:nvSpPr>
        <p:spPr>
          <a:noFill/>
        </p:spPr>
        <p:txBody>
          <a:bodyPr/>
          <a:lstStyle/>
          <a:p>
            <a:r>
              <a:rPr kumimoji="1" lang="ja-JP" dirty="0" smtClean="0"/>
              <a:t>Microsoft 社外秘</a:t>
            </a:r>
          </a:p>
        </p:txBody>
      </p:sp>
      <p:sp>
        <p:nvSpPr>
          <p:cNvPr id="43012" name="Rectangle 26"/>
          <p:cNvSpPr>
            <a:spLocks noGrp="1" noChangeArrowheads="1"/>
          </p:cNvSpPr>
          <p:nvPr>
            <p:ph type="sldNum" sz="quarter" idx="5"/>
          </p:nvPr>
        </p:nvSpPr>
        <p:spPr>
          <a:noFill/>
        </p:spPr>
        <p:txBody>
          <a:bodyPr/>
          <a:lstStyle/>
          <a:p>
            <a:fld id="{B5FF76F4-FC11-42FE-9D94-04E3E6D16C06}" type="slidenum">
              <a:rPr kumimoji="1" lang="en-US" altLang="ja-JP" smtClean="0"/>
              <a:pPr/>
              <a:t>8</a:t>
            </a:fld>
            <a:endParaRPr kumimoji="1" lang="ja-JP" dirty="0" smtClean="0"/>
          </a:p>
        </p:txBody>
      </p:sp>
      <p:sp>
        <p:nvSpPr>
          <p:cNvPr id="43013" name="Rectangle 2"/>
          <p:cNvSpPr>
            <a:spLocks noGrp="1" noRot="1" noChangeAspect="1" noChangeArrowheads="1" noTextEdit="1"/>
          </p:cNvSpPr>
          <p:nvPr>
            <p:ph type="sldImg"/>
          </p:nvPr>
        </p:nvSpPr>
        <p:spPr>
          <a:xfrm>
            <a:off x="1143000" y="450850"/>
            <a:ext cx="4572000" cy="3429000"/>
          </a:xfrm>
          <a:ln/>
        </p:spPr>
      </p:sp>
      <p:sp>
        <p:nvSpPr>
          <p:cNvPr id="43014" name="Rectangle 3"/>
          <p:cNvSpPr>
            <a:spLocks noGrp="1" noChangeArrowheads="1"/>
          </p:cNvSpPr>
          <p:nvPr>
            <p:ph type="body" idx="1"/>
          </p:nvPr>
        </p:nvSpPr>
        <p:spPr>
          <a:xfrm>
            <a:off x="307492" y="4130103"/>
            <a:ext cx="6261652" cy="4603230"/>
          </a:xfrm>
          <a:noFill/>
          <a:ln/>
        </p:spPr>
        <p:txBody>
          <a:bodyPr/>
          <a:lstStyle/>
          <a:p>
            <a:endParaRPr kumimoji="1" lang="ja-JP" dirty="0" smtClean="0"/>
          </a:p>
          <a:p>
            <a:endParaRPr kumimoji="1" lang="ja-JP" dirty="0" smtClean="0"/>
          </a:p>
          <a:p>
            <a:endParaRPr kumimoji="1" 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ja-JP" b="1" cap="small" baseline="0">
                <a:solidFill>
                  <a:srgbClr val="003300"/>
                </a:solidFill>
              </a:defRPr>
            </a:lvl1pPr>
          </a:lstStyle>
          <a:p>
            <a:r>
              <a:rPr kumimoji="0" lang="ja-JP"/>
              <a:t>マスター タイトルの書式設定</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ja-JP" sz="2000" b="0">
                <a:solidFill>
                  <a:schemeClr val="tx1"/>
                </a:solidFill>
                <a:latin typeface="Georgia" pitchFamily="18" charset="0"/>
              </a:defRPr>
            </a:lvl1pPr>
            <a:lvl2pPr marL="457200" indent="0" algn="ctr" eaLnBrk="1" latinLnBrk="0" hangingPunct="1">
              <a:buNone/>
              <a:defRPr kumimoji="0" lang="ja-JP">
                <a:solidFill>
                  <a:schemeClr val="tx1">
                    <a:tint val="75000"/>
                  </a:schemeClr>
                </a:solidFill>
              </a:defRPr>
            </a:lvl2pPr>
            <a:lvl3pPr marL="914400" indent="0" algn="ctr" eaLnBrk="1" latinLnBrk="0" hangingPunct="1">
              <a:buNone/>
              <a:defRPr kumimoji="0" lang="ja-JP">
                <a:solidFill>
                  <a:schemeClr val="tx1">
                    <a:tint val="75000"/>
                  </a:schemeClr>
                </a:solidFill>
              </a:defRPr>
            </a:lvl3pPr>
            <a:lvl4pPr marL="1371600" indent="0" algn="ctr" eaLnBrk="1" latinLnBrk="0" hangingPunct="1">
              <a:buNone/>
              <a:defRPr kumimoji="0" lang="ja-JP">
                <a:solidFill>
                  <a:schemeClr val="tx1">
                    <a:tint val="75000"/>
                  </a:schemeClr>
                </a:solidFill>
              </a:defRPr>
            </a:lvl4pPr>
            <a:lvl5pPr marL="1828800" indent="0" algn="ctr" eaLnBrk="1" latinLnBrk="0" hangingPunct="1">
              <a:buNone/>
              <a:defRPr kumimoji="0" lang="ja-JP">
                <a:solidFill>
                  <a:schemeClr val="tx1">
                    <a:tint val="75000"/>
                  </a:schemeClr>
                </a:solidFill>
              </a:defRPr>
            </a:lvl5pPr>
            <a:lvl6pPr marL="2286000" indent="0" algn="ctr" eaLnBrk="1" latinLnBrk="0" hangingPunct="1">
              <a:buNone/>
              <a:defRPr kumimoji="0" lang="ja-JP">
                <a:solidFill>
                  <a:schemeClr val="tx1">
                    <a:tint val="75000"/>
                  </a:schemeClr>
                </a:solidFill>
              </a:defRPr>
            </a:lvl6pPr>
            <a:lvl7pPr marL="2743200" indent="0" algn="ctr" eaLnBrk="1" latinLnBrk="0" hangingPunct="1">
              <a:buNone/>
              <a:defRPr kumimoji="0" lang="ja-JP">
                <a:solidFill>
                  <a:schemeClr val="tx1">
                    <a:tint val="75000"/>
                  </a:schemeClr>
                </a:solidFill>
              </a:defRPr>
            </a:lvl7pPr>
            <a:lvl8pPr marL="3200400" indent="0" algn="ctr" eaLnBrk="1" latinLnBrk="0" hangingPunct="1">
              <a:buNone/>
              <a:defRPr kumimoji="0" lang="ja-JP">
                <a:solidFill>
                  <a:schemeClr val="tx1">
                    <a:tint val="75000"/>
                  </a:schemeClr>
                </a:solidFill>
              </a:defRPr>
            </a:lvl8pPr>
            <a:lvl9pPr marL="3657600" indent="0" algn="ctr" eaLnBrk="1" latinLnBrk="0" hangingPunct="1">
              <a:buNone/>
              <a:defRPr kumimoji="0" lang="ja-JP">
                <a:solidFill>
                  <a:schemeClr val="tx1">
                    <a:tint val="75000"/>
                  </a:schemeClr>
                </a:solidFill>
              </a:defRPr>
            </a:lvl9pPr>
          </a:lstStyle>
          <a:p>
            <a:pPr eaLnBrk="1" latinLnBrk="0" hangingPunct="1"/>
            <a:r>
              <a:rPr lang="ja-JP" altLang="en-US" smtClean="0"/>
              <a:t>マスター サブタイトルの書式設定</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ja-JP" sz="2000" baseline="0"/>
            </a:lvl1pPr>
          </a:lstStyle>
          <a:p>
            <a:r>
              <a:rPr kumimoji="0" lang="ja-JP"/>
              <a:t>会社のロゴ</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757B281C-5159-4971-8228-52B9A72E9ED2}" type="datetimeFigureOut">
              <a:pPr/>
              <a:t>12/17/2009</a:t>
            </a:fld>
            <a:endParaRPr kumimoji="0" lang="ja-JP"/>
          </a:p>
        </p:txBody>
      </p:sp>
      <p:sp>
        <p:nvSpPr>
          <p:cNvPr id="4" name="Footer Placeholder 3"/>
          <p:cNvSpPr>
            <a:spLocks noGrp="1"/>
          </p:cNvSpPr>
          <p:nvPr>
            <p:ph type="ftr" sz="quarter" idx="11"/>
          </p:nvPr>
        </p:nvSpPr>
        <p:spPr/>
        <p:txBody>
          <a:bodyPr/>
          <a:lstStyle/>
          <a:p>
            <a:endParaRPr kumimoji="0" lang="ja-JP"/>
          </a:p>
        </p:txBody>
      </p:sp>
      <p:sp>
        <p:nvSpPr>
          <p:cNvPr id="5" name="Slide Number Placeholder 4"/>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12/17/2009</a:t>
            </a:fld>
            <a:endParaRPr kumimoji="0" lang="ja-JP"/>
          </a:p>
        </p:txBody>
      </p:sp>
      <p:sp>
        <p:nvSpPr>
          <p:cNvPr id="3" name="Footer Placeholder 2"/>
          <p:cNvSpPr>
            <a:spLocks noGrp="1"/>
          </p:cNvSpPr>
          <p:nvPr>
            <p:ph type="ftr" sz="quarter" idx="11"/>
          </p:nvPr>
        </p:nvSpPr>
        <p:spPr/>
        <p:txBody>
          <a:bodyPr/>
          <a:lstStyle/>
          <a:p>
            <a:endParaRPr kumimoji="0" lang="ja-JP"/>
          </a:p>
        </p:txBody>
      </p:sp>
      <p:sp>
        <p:nvSpPr>
          <p:cNvPr id="4" name="Slide Number Placeholder 3"/>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背景のみ">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12/17/2009</a:t>
            </a:fld>
            <a:endParaRPr kumimoji="0" lang="ja-JP"/>
          </a:p>
        </p:txBody>
      </p:sp>
      <p:sp>
        <p:nvSpPr>
          <p:cNvPr id="4" name="Footer Placeholder 4"/>
          <p:cNvSpPr>
            <a:spLocks noGrp="1"/>
          </p:cNvSpPr>
          <p:nvPr>
            <p:ph type="ftr" sz="quarter" idx="11"/>
          </p:nvPr>
        </p:nvSpPr>
        <p:spPr>
          <a:xfrm>
            <a:off x="3352800" y="6356350"/>
            <a:ext cx="2895600" cy="365125"/>
          </a:xfrm>
        </p:spPr>
        <p:txBody>
          <a:bodyPr/>
          <a:lstStyle/>
          <a:p>
            <a:endParaRPr kumimoji="0" lang="ja-JP"/>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セクション ヘッダー">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ja-JP" sz="4000" b="1" cap="small" baseline="0">
                <a:solidFill>
                  <a:srgbClr val="003300"/>
                </a:solidFill>
              </a:defRPr>
            </a:lvl1pPr>
          </a:lstStyle>
          <a:p>
            <a:r>
              <a:rPr kumimoji="0" lang="ja-JP"/>
              <a:t>マスター タイトルの書式設定</a:t>
            </a: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ja-JP"/>
          </a:p>
        </p:txBody>
      </p:sp>
      <p:sp>
        <p:nvSpPr>
          <p:cNvPr id="5" name="Footer Placeholder 4"/>
          <p:cNvSpPr>
            <a:spLocks noGrp="1"/>
          </p:cNvSpPr>
          <p:nvPr>
            <p:ph type="ftr" sz="quarter" idx="11"/>
          </p:nvPr>
        </p:nvSpPr>
        <p:spPr/>
        <p:txBody>
          <a:bodyPr/>
          <a:lstStyle/>
          <a:p>
            <a:endParaRPr kumimoji="0" lang="ja-JP"/>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ja-JP"/>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ja-JP" sz="1800"/>
            </a:lvl1pPr>
          </a:lstStyle>
          <a:p>
            <a:r>
              <a:rPr kumimoji="0" lang="ja-JP"/>
              <a:t>会社のロゴ</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ja-JP"/>
            </a:lvl1pPr>
          </a:lstStyle>
          <a:p>
            <a:r>
              <a:rPr kumimoji="0" lang="ja-JP"/>
              <a:t>マスター タイトルの書式設定</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ja-JP" sz="3200">
                <a:latin typeface="+mn-lt"/>
              </a:defRPr>
            </a:lvl1pPr>
            <a:lvl2pPr eaLnBrk="1" latinLnBrk="0" hangingPunct="1">
              <a:defRPr kumimoji="0" lang="ja-JP" sz="2800">
                <a:latin typeface="+mn-lt"/>
              </a:defRPr>
            </a:lvl2pPr>
            <a:lvl3pPr eaLnBrk="1" latinLnBrk="0" hangingPunct="1">
              <a:defRPr kumimoji="0" lang="ja-JP" sz="2400">
                <a:latin typeface="+mn-lt"/>
              </a:defRPr>
            </a:lvl3pPr>
            <a:lvl4pPr eaLnBrk="1" latinLnBrk="0" hangingPunct="1">
              <a:defRPr kumimoji="0" lang="ja-JP" sz="2400">
                <a:latin typeface="+mn-lt"/>
              </a:defRPr>
            </a:lvl4pPr>
            <a:lvl5pPr eaLnBrk="1" latinLnBrk="0" hangingPunct="1">
              <a:defRPr kumimoji="0" lang="ja-JP" sz="2400">
                <a:latin typeface="+mn-lt"/>
              </a:defRPr>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ja-JP"/>
          </a:p>
        </p:txBody>
      </p:sp>
      <p:sp>
        <p:nvSpPr>
          <p:cNvPr id="5" name="Footer Placeholder 4"/>
          <p:cNvSpPr>
            <a:spLocks noGrp="1"/>
          </p:cNvSpPr>
          <p:nvPr>
            <p:ph type="ftr" sz="quarter" idx="11"/>
          </p:nvPr>
        </p:nvSpPr>
        <p:spPr/>
        <p:txBody>
          <a:bodyPr/>
          <a:lstStyle/>
          <a:p>
            <a:endParaRPr kumimoji="0" lang="ja-JP"/>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ja-JP" altLang="en-US" smtClean="0"/>
              <a:t>マスター タイトルの書式設定</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ja-JP" sz="2800"/>
            </a:lvl1pPr>
            <a:lvl2pPr eaLnBrk="1" latinLnBrk="0" hangingPunct="1">
              <a:defRPr kumimoji="0" lang="ja-JP" sz="2400"/>
            </a:lvl2pPr>
            <a:lvl3pPr eaLnBrk="1" latinLnBrk="0" hangingPunct="1">
              <a:defRPr kumimoji="0" lang="ja-JP" sz="2000"/>
            </a:lvl3pPr>
            <a:lvl4pPr eaLnBrk="1" latinLnBrk="0" hangingPunct="1">
              <a:defRPr kumimoji="0" lang="ja-JP" sz="1800"/>
            </a:lvl4pPr>
            <a:lvl5pPr eaLnBrk="1" latinLnBrk="0" hangingPunct="1">
              <a:defRPr kumimoji="0" lang="ja-JP" sz="1800"/>
            </a:lvl5pPr>
            <a:lvl6pPr eaLnBrk="1" latinLnBrk="0" hangingPunct="1">
              <a:defRPr kumimoji="0" lang="ja-JP" sz="1800"/>
            </a:lvl6pPr>
            <a:lvl7pPr eaLnBrk="1" latinLnBrk="0" hangingPunct="1">
              <a:defRPr kumimoji="0" lang="ja-JP" sz="1800"/>
            </a:lvl7pPr>
            <a:lvl8pPr eaLnBrk="1" latinLnBrk="0" hangingPunct="1">
              <a:defRPr kumimoji="0" lang="ja-JP" sz="1800"/>
            </a:lvl8pPr>
            <a:lvl9pPr eaLnBrk="1" latinLnBrk="0" hangingPunct="1">
              <a:defRPr kumimoji="0" lang="ja-JP"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ja-JP" sz="2800"/>
            </a:lvl1pPr>
            <a:lvl2pPr eaLnBrk="1" latinLnBrk="0" hangingPunct="1">
              <a:defRPr kumimoji="0" lang="ja-JP" sz="2400"/>
            </a:lvl2pPr>
            <a:lvl3pPr eaLnBrk="1" latinLnBrk="0" hangingPunct="1">
              <a:defRPr kumimoji="0" lang="ja-JP" sz="2000"/>
            </a:lvl3pPr>
            <a:lvl4pPr eaLnBrk="1" latinLnBrk="0" hangingPunct="1">
              <a:defRPr kumimoji="0" lang="ja-JP" sz="1800"/>
            </a:lvl4pPr>
            <a:lvl5pPr eaLnBrk="1" latinLnBrk="0" hangingPunct="1">
              <a:defRPr kumimoji="0" lang="ja-JP" sz="1800"/>
            </a:lvl5pPr>
            <a:lvl6pPr eaLnBrk="1" latinLnBrk="0" hangingPunct="1">
              <a:defRPr kumimoji="0" lang="ja-JP" sz="1800"/>
            </a:lvl6pPr>
            <a:lvl7pPr eaLnBrk="1" latinLnBrk="0" hangingPunct="1">
              <a:defRPr kumimoji="0" lang="ja-JP" sz="1800"/>
            </a:lvl7pPr>
            <a:lvl8pPr eaLnBrk="1" latinLnBrk="0" hangingPunct="1">
              <a:defRPr kumimoji="0" lang="ja-JP" sz="1800"/>
            </a:lvl8pPr>
            <a:lvl9pPr eaLnBrk="1" latinLnBrk="0" hangingPunct="1">
              <a:defRPr kumimoji="0" lang="ja-JP"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p>
            <a:fld id="{757B281C-5159-4971-8228-52B9A72E9ED2}" type="datetimeFigureOut">
              <a:pPr/>
              <a:t>12/17/2009</a:t>
            </a:fld>
            <a:endParaRPr kumimoji="0" lang="ja-JP"/>
          </a:p>
        </p:txBody>
      </p:sp>
      <p:sp>
        <p:nvSpPr>
          <p:cNvPr id="6" name="Footer Placeholder 5"/>
          <p:cNvSpPr>
            <a:spLocks noGrp="1"/>
          </p:cNvSpPr>
          <p:nvPr>
            <p:ph type="ftr" sz="quarter" idx="11"/>
          </p:nvPr>
        </p:nvSpPr>
        <p:spPr/>
        <p:txBody>
          <a:bodyPr/>
          <a:lstStyle/>
          <a:p>
            <a:endParaRPr kumimoji="0" lang="ja-JP"/>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ja-JP"/>
            </a:lvl1pPr>
          </a:lstStyle>
          <a:p>
            <a:pPr eaLnBrk="1" latinLnBrk="0" hangingPunct="1"/>
            <a:r>
              <a:rPr lang="ja-JP" altLang="en-US" smtClean="0"/>
              <a:t>マスター タイトルの書式設定</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ja-JP" sz="2400" b="1"/>
            </a:lvl1pPr>
            <a:lvl2pPr marL="457200" indent="0" eaLnBrk="1" latinLnBrk="0" hangingPunct="1">
              <a:buNone/>
              <a:defRPr kumimoji="0" lang="ja-JP" sz="2000" b="1"/>
            </a:lvl2pPr>
            <a:lvl3pPr marL="914400" indent="0" eaLnBrk="1" latinLnBrk="0" hangingPunct="1">
              <a:buNone/>
              <a:defRPr kumimoji="0" lang="ja-JP" sz="1800" b="1"/>
            </a:lvl3pPr>
            <a:lvl4pPr marL="1371600" indent="0" eaLnBrk="1" latinLnBrk="0" hangingPunct="1">
              <a:buNone/>
              <a:defRPr kumimoji="0" lang="ja-JP" sz="1600" b="1"/>
            </a:lvl4pPr>
            <a:lvl5pPr marL="1828800" indent="0" eaLnBrk="1" latinLnBrk="0" hangingPunct="1">
              <a:buNone/>
              <a:defRPr kumimoji="0" lang="ja-JP" sz="1600" b="1"/>
            </a:lvl5pPr>
            <a:lvl6pPr marL="2286000" indent="0" eaLnBrk="1" latinLnBrk="0" hangingPunct="1">
              <a:buNone/>
              <a:defRPr kumimoji="0" lang="ja-JP" sz="1600" b="1"/>
            </a:lvl6pPr>
            <a:lvl7pPr marL="2743200" indent="0" eaLnBrk="1" latinLnBrk="0" hangingPunct="1">
              <a:buNone/>
              <a:defRPr kumimoji="0" lang="ja-JP" sz="1600" b="1"/>
            </a:lvl7pPr>
            <a:lvl8pPr marL="3200400" indent="0" eaLnBrk="1" latinLnBrk="0" hangingPunct="1">
              <a:buNone/>
              <a:defRPr kumimoji="0" lang="ja-JP" sz="1600" b="1"/>
            </a:lvl8pPr>
            <a:lvl9pPr marL="3657600" indent="0" eaLnBrk="1" latinLnBrk="0" hangingPunct="1">
              <a:buNone/>
              <a:defRPr kumimoji="0" lang="ja-JP" sz="1600" b="1"/>
            </a:lvl9pPr>
          </a:lstStyle>
          <a:p>
            <a:pPr lvl="0" eaLnBrk="1" latinLnBrk="0" hangingPunct="1"/>
            <a:r>
              <a:rPr lang="ja-JP" altLang="en-US" smtClean="0"/>
              <a:t>マスター テキストの書式設定</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ja-JP" sz="2400"/>
            </a:lvl1pPr>
            <a:lvl2pPr eaLnBrk="1" latinLnBrk="0" hangingPunct="1">
              <a:defRPr kumimoji="0" lang="ja-JP" sz="2000"/>
            </a:lvl2pPr>
            <a:lvl3pPr eaLnBrk="1" latinLnBrk="0" hangingPunct="1">
              <a:defRPr kumimoji="0" lang="ja-JP" sz="1800"/>
            </a:lvl3pPr>
            <a:lvl4pPr eaLnBrk="1" latinLnBrk="0" hangingPunct="1">
              <a:defRPr kumimoji="0" lang="ja-JP" sz="1600"/>
            </a:lvl4pPr>
            <a:lvl5pPr eaLnBrk="1" latinLnBrk="0" hangingPunct="1">
              <a:defRPr kumimoji="0" lang="ja-JP" sz="1600"/>
            </a:lvl5pPr>
            <a:lvl6pPr eaLnBrk="1" latinLnBrk="0" hangingPunct="1">
              <a:defRPr kumimoji="0" lang="ja-JP" sz="1600"/>
            </a:lvl6pPr>
            <a:lvl7pPr eaLnBrk="1" latinLnBrk="0" hangingPunct="1">
              <a:defRPr kumimoji="0" lang="ja-JP" sz="1600"/>
            </a:lvl7pPr>
            <a:lvl8pPr eaLnBrk="1" latinLnBrk="0" hangingPunct="1">
              <a:defRPr kumimoji="0" lang="ja-JP" sz="1600"/>
            </a:lvl8pPr>
            <a:lvl9pPr eaLnBrk="1" latinLnBrk="0" hangingPunct="1">
              <a:defRPr kumimoji="0" lang="ja-JP"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ja-JP" sz="2400" b="1"/>
            </a:lvl1pPr>
            <a:lvl2pPr marL="457200" indent="0" eaLnBrk="1" latinLnBrk="0" hangingPunct="1">
              <a:buNone/>
              <a:defRPr kumimoji="0" lang="ja-JP" sz="2000" b="1"/>
            </a:lvl2pPr>
            <a:lvl3pPr marL="914400" indent="0" eaLnBrk="1" latinLnBrk="0" hangingPunct="1">
              <a:buNone/>
              <a:defRPr kumimoji="0" lang="ja-JP" sz="1800" b="1"/>
            </a:lvl3pPr>
            <a:lvl4pPr marL="1371600" indent="0" eaLnBrk="1" latinLnBrk="0" hangingPunct="1">
              <a:buNone/>
              <a:defRPr kumimoji="0" lang="ja-JP" sz="1600" b="1"/>
            </a:lvl4pPr>
            <a:lvl5pPr marL="1828800" indent="0" eaLnBrk="1" latinLnBrk="0" hangingPunct="1">
              <a:buNone/>
              <a:defRPr kumimoji="0" lang="ja-JP" sz="1600" b="1"/>
            </a:lvl5pPr>
            <a:lvl6pPr marL="2286000" indent="0" eaLnBrk="1" latinLnBrk="0" hangingPunct="1">
              <a:buNone/>
              <a:defRPr kumimoji="0" lang="ja-JP" sz="1600" b="1"/>
            </a:lvl6pPr>
            <a:lvl7pPr marL="2743200" indent="0" eaLnBrk="1" latinLnBrk="0" hangingPunct="1">
              <a:buNone/>
              <a:defRPr kumimoji="0" lang="ja-JP" sz="1600" b="1"/>
            </a:lvl7pPr>
            <a:lvl8pPr marL="3200400" indent="0" eaLnBrk="1" latinLnBrk="0" hangingPunct="1">
              <a:buNone/>
              <a:defRPr kumimoji="0" lang="ja-JP" sz="1600" b="1"/>
            </a:lvl8pPr>
            <a:lvl9pPr marL="3657600" indent="0" eaLnBrk="1" latinLnBrk="0" hangingPunct="1">
              <a:buNone/>
              <a:defRPr kumimoji="0" lang="ja-JP" sz="1600" b="1"/>
            </a:lvl9pPr>
          </a:lstStyle>
          <a:p>
            <a:pPr lvl="0" eaLnBrk="1" latinLnBrk="0" hangingPunct="1"/>
            <a:r>
              <a:rPr lang="ja-JP" altLang="en-US" smtClean="0"/>
              <a:t>マスター テキストの書式設定</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ja-JP" sz="2400"/>
            </a:lvl1pPr>
            <a:lvl2pPr eaLnBrk="1" latinLnBrk="0" hangingPunct="1">
              <a:defRPr kumimoji="0" lang="ja-JP" sz="2000"/>
            </a:lvl2pPr>
            <a:lvl3pPr eaLnBrk="1" latinLnBrk="0" hangingPunct="1">
              <a:defRPr kumimoji="0" lang="ja-JP" sz="1800"/>
            </a:lvl3pPr>
            <a:lvl4pPr eaLnBrk="1" latinLnBrk="0" hangingPunct="1">
              <a:defRPr kumimoji="0" lang="ja-JP" sz="1600"/>
            </a:lvl4pPr>
            <a:lvl5pPr eaLnBrk="1" latinLnBrk="0" hangingPunct="1">
              <a:defRPr kumimoji="0" lang="ja-JP" sz="1600"/>
            </a:lvl5pPr>
            <a:lvl6pPr eaLnBrk="1" latinLnBrk="0" hangingPunct="1">
              <a:defRPr kumimoji="0" lang="ja-JP" sz="1600"/>
            </a:lvl6pPr>
            <a:lvl7pPr eaLnBrk="1" latinLnBrk="0" hangingPunct="1">
              <a:defRPr kumimoji="0" lang="ja-JP" sz="1600"/>
            </a:lvl7pPr>
            <a:lvl8pPr eaLnBrk="1" latinLnBrk="0" hangingPunct="1">
              <a:defRPr kumimoji="0" lang="ja-JP" sz="1600"/>
            </a:lvl8pPr>
            <a:lvl9pPr eaLnBrk="1" latinLnBrk="0" hangingPunct="1">
              <a:defRPr kumimoji="0" lang="ja-JP"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7" name="Date Placeholder 6"/>
          <p:cNvSpPr>
            <a:spLocks noGrp="1"/>
          </p:cNvSpPr>
          <p:nvPr>
            <p:ph type="dt" sz="half" idx="10"/>
          </p:nvPr>
        </p:nvSpPr>
        <p:spPr/>
        <p:txBody>
          <a:bodyPr/>
          <a:lstStyle/>
          <a:p>
            <a:fld id="{757B281C-5159-4971-8228-52B9A72E9ED2}" type="datetimeFigureOut">
              <a:pPr/>
              <a:t>12/17/2009</a:t>
            </a:fld>
            <a:endParaRPr kumimoji="0" lang="ja-JP"/>
          </a:p>
        </p:txBody>
      </p:sp>
      <p:sp>
        <p:nvSpPr>
          <p:cNvPr id="8" name="Footer Placeholder 7"/>
          <p:cNvSpPr>
            <a:spLocks noGrp="1"/>
          </p:cNvSpPr>
          <p:nvPr>
            <p:ph type="ftr" sz="quarter" idx="11"/>
          </p:nvPr>
        </p:nvSpPr>
        <p:spPr/>
        <p:txBody>
          <a:bodyPr/>
          <a:lstStyle/>
          <a:p>
            <a:endParaRPr kumimoji="0" lang="ja-JP"/>
          </a:p>
        </p:txBody>
      </p:sp>
      <p:sp>
        <p:nvSpPr>
          <p:cNvPr id="9" name="Slide Number Placeholder 8"/>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ja-JP" sz="2000" b="1"/>
            </a:lvl1pPr>
          </a:lstStyle>
          <a:p>
            <a:pPr eaLnBrk="1" latinLnBrk="0" hangingPunct="1"/>
            <a:r>
              <a:rPr lang="ja-JP" altLang="en-US" smtClean="0"/>
              <a:t>マスター タイトルの書式設定</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ja-JP" sz="3200"/>
            </a:lvl1pPr>
            <a:lvl2pPr eaLnBrk="1" latinLnBrk="0" hangingPunct="1">
              <a:defRPr kumimoji="0" lang="ja-JP" sz="2800"/>
            </a:lvl2pPr>
            <a:lvl3pPr eaLnBrk="1" latinLnBrk="0" hangingPunct="1">
              <a:defRPr kumimoji="0" lang="ja-JP" sz="2400"/>
            </a:lvl3pPr>
            <a:lvl4pPr eaLnBrk="1" latinLnBrk="0" hangingPunct="1">
              <a:defRPr kumimoji="0" lang="ja-JP" sz="2000"/>
            </a:lvl4pPr>
            <a:lvl5pPr eaLnBrk="1" latinLnBrk="0" hangingPunct="1">
              <a:defRPr kumimoji="0" lang="ja-JP" sz="2000"/>
            </a:lvl5pPr>
            <a:lvl6pPr eaLnBrk="1" latinLnBrk="0" hangingPunct="1">
              <a:defRPr kumimoji="0" lang="ja-JP" sz="2000"/>
            </a:lvl6pPr>
            <a:lvl7pPr eaLnBrk="1" latinLnBrk="0" hangingPunct="1">
              <a:defRPr kumimoji="0" lang="ja-JP" sz="2000"/>
            </a:lvl7pPr>
            <a:lvl8pPr eaLnBrk="1" latinLnBrk="0" hangingPunct="1">
              <a:defRPr kumimoji="0" lang="ja-JP" sz="2000"/>
            </a:lvl8pPr>
            <a:lvl9pPr eaLnBrk="1" latinLnBrk="0" hangingPunct="1">
              <a:defRPr kumimoji="0" lang="ja-JP"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ja-JP" sz="1400"/>
            </a:lvl1pPr>
            <a:lvl2pPr marL="457200" indent="0" eaLnBrk="1" latinLnBrk="0" hangingPunct="1">
              <a:buNone/>
              <a:defRPr kumimoji="0" lang="ja-JP" sz="1200"/>
            </a:lvl2pPr>
            <a:lvl3pPr marL="914400" indent="0" eaLnBrk="1" latinLnBrk="0" hangingPunct="1">
              <a:buNone/>
              <a:defRPr kumimoji="0" lang="ja-JP" sz="1000"/>
            </a:lvl3pPr>
            <a:lvl4pPr marL="1371600" indent="0" eaLnBrk="1" latinLnBrk="0" hangingPunct="1">
              <a:buNone/>
              <a:defRPr kumimoji="0" lang="ja-JP" sz="900"/>
            </a:lvl4pPr>
            <a:lvl5pPr marL="1828800" indent="0" eaLnBrk="1" latinLnBrk="0" hangingPunct="1">
              <a:buNone/>
              <a:defRPr kumimoji="0" lang="ja-JP" sz="900"/>
            </a:lvl5pPr>
            <a:lvl6pPr marL="2286000" indent="0" eaLnBrk="1" latinLnBrk="0" hangingPunct="1">
              <a:buNone/>
              <a:defRPr kumimoji="0" lang="ja-JP" sz="900"/>
            </a:lvl6pPr>
            <a:lvl7pPr marL="2743200" indent="0" eaLnBrk="1" latinLnBrk="0" hangingPunct="1">
              <a:buNone/>
              <a:defRPr kumimoji="0" lang="ja-JP" sz="900"/>
            </a:lvl7pPr>
            <a:lvl8pPr marL="3200400" indent="0" eaLnBrk="1" latinLnBrk="0" hangingPunct="1">
              <a:buNone/>
              <a:defRPr kumimoji="0" lang="ja-JP" sz="900"/>
            </a:lvl8pPr>
            <a:lvl9pPr marL="3657600" indent="0" eaLnBrk="1" latinLnBrk="0" hangingPunct="1">
              <a:buNone/>
              <a:defRPr kumimoji="0" lang="ja-JP" sz="900"/>
            </a:lvl9pPr>
          </a:lstStyle>
          <a:p>
            <a:pPr lvl="0" eaLnBrk="1" latinLnBrk="0" hangingPunct="1"/>
            <a:r>
              <a:rPr lang="ja-JP" altLang="en-US" smtClean="0"/>
              <a:t>マスター テキストの書式設定</a:t>
            </a:r>
          </a:p>
        </p:txBody>
      </p:sp>
      <p:sp>
        <p:nvSpPr>
          <p:cNvPr id="5" name="Date Placeholder 4"/>
          <p:cNvSpPr>
            <a:spLocks noGrp="1"/>
          </p:cNvSpPr>
          <p:nvPr>
            <p:ph type="dt" sz="half" idx="10"/>
          </p:nvPr>
        </p:nvSpPr>
        <p:spPr/>
        <p:txBody>
          <a:bodyPr/>
          <a:lstStyle/>
          <a:p>
            <a:fld id="{757B281C-5159-4971-8228-52B9A72E9ED2}" type="datetimeFigureOut">
              <a:pPr/>
              <a:t>12/17/2009</a:t>
            </a:fld>
            <a:endParaRPr kumimoji="0" lang="ja-JP"/>
          </a:p>
        </p:txBody>
      </p:sp>
      <p:sp>
        <p:nvSpPr>
          <p:cNvPr id="6" name="Footer Placeholder 5"/>
          <p:cNvSpPr>
            <a:spLocks noGrp="1"/>
          </p:cNvSpPr>
          <p:nvPr>
            <p:ph type="ftr" sz="quarter" idx="11"/>
          </p:nvPr>
        </p:nvSpPr>
        <p:spPr/>
        <p:txBody>
          <a:bodyPr/>
          <a:lstStyle/>
          <a:p>
            <a:endParaRPr kumimoji="0" lang="ja-JP"/>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ja-JP" sz="2000" b="1"/>
            </a:lvl1pPr>
          </a:lstStyle>
          <a:p>
            <a:pPr eaLnBrk="1" latinLnBrk="0" hangingPunct="1"/>
            <a:r>
              <a:rPr lang="ja-JP" altLang="en-US" smtClean="0"/>
              <a:t>マスター タイトルの書式設定</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ja-JP" sz="3200"/>
            </a:lvl1pPr>
            <a:lvl2pPr marL="457200" indent="0" eaLnBrk="1" latinLnBrk="0" hangingPunct="1">
              <a:buNone/>
              <a:defRPr kumimoji="0" lang="ja-JP" sz="2800"/>
            </a:lvl2pPr>
            <a:lvl3pPr marL="914400" indent="0" eaLnBrk="1" latinLnBrk="0" hangingPunct="1">
              <a:buNone/>
              <a:defRPr kumimoji="0" lang="ja-JP" sz="2400"/>
            </a:lvl3pPr>
            <a:lvl4pPr marL="1371600" indent="0" eaLnBrk="1" latinLnBrk="0" hangingPunct="1">
              <a:buNone/>
              <a:defRPr kumimoji="0" lang="ja-JP" sz="2000"/>
            </a:lvl4pPr>
            <a:lvl5pPr marL="1828800" indent="0" eaLnBrk="1" latinLnBrk="0" hangingPunct="1">
              <a:buNone/>
              <a:defRPr kumimoji="0" lang="ja-JP" sz="2000"/>
            </a:lvl5pPr>
            <a:lvl6pPr marL="2286000" indent="0" eaLnBrk="1" latinLnBrk="0" hangingPunct="1">
              <a:buNone/>
              <a:defRPr kumimoji="0" lang="ja-JP" sz="2000"/>
            </a:lvl6pPr>
            <a:lvl7pPr marL="2743200" indent="0" eaLnBrk="1" latinLnBrk="0" hangingPunct="1">
              <a:buNone/>
              <a:defRPr kumimoji="0" lang="ja-JP" sz="2000"/>
            </a:lvl7pPr>
            <a:lvl8pPr marL="3200400" indent="0" eaLnBrk="1" latinLnBrk="0" hangingPunct="1">
              <a:buNone/>
              <a:defRPr kumimoji="0" lang="ja-JP" sz="2000"/>
            </a:lvl8pPr>
            <a:lvl9pPr marL="3657600" indent="0" eaLnBrk="1" latinLnBrk="0" hangingPunct="1">
              <a:buNone/>
              <a:defRPr kumimoji="0" lang="ja-JP" sz="2000"/>
            </a:lvl9pPr>
          </a:lstStyle>
          <a:p>
            <a:pPr eaLnBrk="1" latinLnBrk="0" hangingPunct="1"/>
            <a:r>
              <a:rPr lang="ja-JP" altLang="en-US" smtClean="0"/>
              <a:t>アイコンをクリックして図を追加</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ja-JP" sz="1400"/>
            </a:lvl1pPr>
            <a:lvl2pPr marL="457200" indent="0" eaLnBrk="1" latinLnBrk="0" hangingPunct="1">
              <a:buNone/>
              <a:defRPr kumimoji="0" lang="ja-JP" sz="1200"/>
            </a:lvl2pPr>
            <a:lvl3pPr marL="914400" indent="0" eaLnBrk="1" latinLnBrk="0" hangingPunct="1">
              <a:buNone/>
              <a:defRPr kumimoji="0" lang="ja-JP" sz="1000"/>
            </a:lvl3pPr>
            <a:lvl4pPr marL="1371600" indent="0" eaLnBrk="1" latinLnBrk="0" hangingPunct="1">
              <a:buNone/>
              <a:defRPr kumimoji="0" lang="ja-JP" sz="900"/>
            </a:lvl4pPr>
            <a:lvl5pPr marL="1828800" indent="0" eaLnBrk="1" latinLnBrk="0" hangingPunct="1">
              <a:buNone/>
              <a:defRPr kumimoji="0" lang="ja-JP" sz="900"/>
            </a:lvl5pPr>
            <a:lvl6pPr marL="2286000" indent="0" eaLnBrk="1" latinLnBrk="0" hangingPunct="1">
              <a:buNone/>
              <a:defRPr kumimoji="0" lang="ja-JP" sz="900"/>
            </a:lvl6pPr>
            <a:lvl7pPr marL="2743200" indent="0" eaLnBrk="1" latinLnBrk="0" hangingPunct="1">
              <a:buNone/>
              <a:defRPr kumimoji="0" lang="ja-JP" sz="900"/>
            </a:lvl7pPr>
            <a:lvl8pPr marL="3200400" indent="0" eaLnBrk="1" latinLnBrk="0" hangingPunct="1">
              <a:buNone/>
              <a:defRPr kumimoji="0" lang="ja-JP" sz="900"/>
            </a:lvl8pPr>
            <a:lvl9pPr marL="3657600" indent="0" eaLnBrk="1" latinLnBrk="0" hangingPunct="1">
              <a:buNone/>
              <a:defRPr kumimoji="0" lang="ja-JP" sz="900"/>
            </a:lvl9pPr>
          </a:lstStyle>
          <a:p>
            <a:pPr lvl="0" eaLnBrk="1" latinLnBrk="0" hangingPunct="1"/>
            <a:r>
              <a:rPr lang="ja-JP" altLang="en-US" smtClean="0"/>
              <a:t>マスター テキストの書式設定</a:t>
            </a:r>
          </a:p>
        </p:txBody>
      </p:sp>
      <p:sp>
        <p:nvSpPr>
          <p:cNvPr id="5" name="Date Placeholder 4"/>
          <p:cNvSpPr>
            <a:spLocks noGrp="1"/>
          </p:cNvSpPr>
          <p:nvPr>
            <p:ph type="dt" sz="half" idx="10"/>
          </p:nvPr>
        </p:nvSpPr>
        <p:spPr/>
        <p:txBody>
          <a:bodyPr/>
          <a:lstStyle/>
          <a:p>
            <a:fld id="{757B281C-5159-4971-8228-52B9A72E9ED2}" type="datetimeFigureOut">
              <a:pPr/>
              <a:t>12/17/2009</a:t>
            </a:fld>
            <a:endParaRPr kumimoji="0" lang="ja-JP"/>
          </a:p>
        </p:txBody>
      </p:sp>
      <p:sp>
        <p:nvSpPr>
          <p:cNvPr id="6" name="Footer Placeholder 5"/>
          <p:cNvSpPr>
            <a:spLocks noGrp="1"/>
          </p:cNvSpPr>
          <p:nvPr>
            <p:ph type="ftr" sz="quarter" idx="11"/>
          </p:nvPr>
        </p:nvSpPr>
        <p:spPr/>
        <p:txBody>
          <a:bodyPr/>
          <a:lstStyle/>
          <a:p>
            <a:endParaRPr kumimoji="0" lang="ja-JP"/>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ja-JP"/>
          </a:p>
        </p:txBody>
      </p:sp>
      <p:sp>
        <p:nvSpPr>
          <p:cNvPr id="5" name="Footer Placeholder 4"/>
          <p:cNvSpPr>
            <a:spLocks noGrp="1"/>
          </p:cNvSpPr>
          <p:nvPr>
            <p:ph type="ftr" sz="quarter" idx="11"/>
          </p:nvPr>
        </p:nvSpPr>
        <p:spPr/>
        <p:txBody>
          <a:bodyPr/>
          <a:lstStyle/>
          <a:p>
            <a:endParaRPr kumimoji="0" lang="ja-JP"/>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ja-JP" altLang="en-US" smtClean="0"/>
              <a:t>マスター タイトルの書式設定</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ja-JP"/>
          </a:p>
        </p:txBody>
      </p:sp>
      <p:sp>
        <p:nvSpPr>
          <p:cNvPr id="5" name="Footer Placeholder 4"/>
          <p:cNvSpPr>
            <a:spLocks noGrp="1"/>
          </p:cNvSpPr>
          <p:nvPr>
            <p:ph type="ftr" sz="quarter" idx="11"/>
          </p:nvPr>
        </p:nvSpPr>
        <p:spPr/>
        <p:txBody>
          <a:bodyPr/>
          <a:lstStyle/>
          <a:p>
            <a:endParaRPr kumimoji="0" lang="ja-JP"/>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ja-JP" altLang="en-US" smtClean="0"/>
              <a:t>マスター タイトルの書式設定</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ja-JP" sz="1200">
                <a:solidFill>
                  <a:schemeClr val="tx1">
                    <a:tint val="75000"/>
                  </a:schemeClr>
                </a:solidFill>
              </a:defRPr>
            </a:lvl1pPr>
          </a:lstStyle>
          <a:p>
            <a:fld id="{757B281C-5159-4971-8228-52B9A72E9ED2}" type="datetimeFigureOut">
              <a:pPr/>
              <a:t>12/17/2009</a:t>
            </a:fld>
            <a:endParaRPr kumimoji="0" lang="ja-JP"/>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ja-JP" sz="1200">
                <a:solidFill>
                  <a:schemeClr val="tx1">
                    <a:tint val="75000"/>
                  </a:schemeClr>
                </a:solidFill>
              </a:defRPr>
            </a:lvl1pPr>
          </a:lstStyle>
          <a:p>
            <a:endParaRPr kumimoji="0" lang="ja-JP"/>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ja-JP" sz="1200">
                <a:solidFill>
                  <a:schemeClr val="tx1">
                    <a:tint val="75000"/>
                  </a:schemeClr>
                </a:solidFill>
              </a:defRPr>
            </a:lvl1pPr>
          </a:lstStyle>
          <a:p>
            <a:fld id="{33D6E5A2-EC83-451F-A719-9AC1370DD5CF}" type="slidenum">
              <a:pPr/>
              <a:t>‹#›</a:t>
            </a:fld>
            <a:endParaRPr kumimoji="0" lang="ja-JP"/>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kumimoji="1" lang="ja-JP"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lang="ja-JP"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lang="ja-JP"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lang="ja-JP"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lang="ja-JP"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lang="ja-JP"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lang="ja-JP"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lang="ja-JP"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lang="ja-JP"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lang="ja-JP" sz="2000" kern="1200">
          <a:solidFill>
            <a:schemeClr val="tx1"/>
          </a:solidFill>
          <a:latin typeface="+mn-lt"/>
          <a:ea typeface="+mn-ea"/>
          <a:cs typeface="+mn-cs"/>
        </a:defRPr>
      </a:lvl9pPr>
    </p:bodyStyle>
    <p:otherStyle>
      <a:defPPr>
        <a:defRPr kumimoji="0"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3.xml"/><Relationship Id="rId7" Type="http://schemas.openxmlformats.org/officeDocument/2006/relationships/diagramQuickStyle" Target="../diagrams/quickStyle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3.xml"/><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notesSlide" Target="../notesSlides/notesSlide4.xml"/><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slideLayout" Target="../slideLayouts/slideLayout3.xml"/><Relationship Id="rId1" Type="http://schemas.openxmlformats.org/officeDocument/2006/relationships/tags" Target="../tags/tag6.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slideLayout" Target="../slideLayouts/slideLayout3.xml"/><Relationship Id="rId7" Type="http://schemas.openxmlformats.org/officeDocument/2006/relationships/diagramQuickStyle" Target="../diagrams/quickStyle4.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notesSlide" Target="../notesSlides/notesSlide6.xml"/><Relationship Id="rId9" Type="http://schemas.microsoft.com/office/2007/relationships/diagramDrawing" Target="../diagrams/drawing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3" Type="http://schemas.openxmlformats.org/officeDocument/2006/relationships/notesSlide" Target="../notesSlides/notesSlide7.xml"/><Relationship Id="rId7" Type="http://schemas.openxmlformats.org/officeDocument/2006/relationships/diagramColors" Target="../diagrams/colors5.xml"/><Relationship Id="rId12" Type="http://schemas.openxmlformats.org/officeDocument/2006/relationships/diagramColors" Target="../diagrams/colors6.xml"/><Relationship Id="rId2" Type="http://schemas.openxmlformats.org/officeDocument/2006/relationships/slideLayout" Target="../slideLayouts/slideLayout3.xml"/><Relationship Id="rId1" Type="http://schemas.openxmlformats.org/officeDocument/2006/relationships/tags" Target="../tags/tag9.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5" Type="http://schemas.openxmlformats.org/officeDocument/2006/relationships/diagramLayout" Target="../diagrams/layout5.xml"/><Relationship Id="rId10" Type="http://schemas.openxmlformats.org/officeDocument/2006/relationships/diagramLayout" Target="../diagrams/layout6.xml"/><Relationship Id="rId4" Type="http://schemas.openxmlformats.org/officeDocument/2006/relationships/diagramData" Target="../diagrams/data5.xml"/><Relationship Id="rId9"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331640" y="1484784"/>
            <a:ext cx="7560840" cy="2232248"/>
          </a:xfrm>
        </p:spPr>
        <p:txBody>
          <a:bodyPr>
            <a:normAutofit/>
          </a:bodyPr>
          <a:lstStyle/>
          <a:p>
            <a:pPr lvl="0" algn="l"/>
            <a:r>
              <a:rPr lang="ja" altLang="ja-JP" sz="3600" dirty="0">
                <a:solidFill>
                  <a:schemeClr val="tx2">
                    <a:lumMod val="75000"/>
                  </a:schemeClr>
                </a:solidFill>
              </a:rPr>
              <a:t>学校広報</a:t>
            </a:r>
            <a:r>
              <a:rPr lang="ja" altLang="ja-JP" sz="3600" dirty="0" smtClean="0">
                <a:solidFill>
                  <a:schemeClr val="tx2">
                    <a:lumMod val="75000"/>
                  </a:schemeClr>
                </a:solidFill>
              </a:rPr>
              <a:t>ソーシャル</a:t>
            </a:r>
            <a:r>
              <a:rPr lang="ja-JP" altLang="en-US" sz="3600" dirty="0" smtClean="0">
                <a:solidFill>
                  <a:schemeClr val="tx2">
                    <a:lumMod val="75000"/>
                  </a:schemeClr>
                </a:solidFill>
              </a:rPr>
              <a:t>メディ</a:t>
            </a:r>
            <a:r>
              <a:rPr lang="ja" altLang="ja-JP" sz="3600" dirty="0" smtClean="0">
                <a:solidFill>
                  <a:schemeClr val="tx2">
                    <a:lumMod val="75000"/>
                  </a:schemeClr>
                </a:solidFill>
              </a:rPr>
              <a:t>ア</a:t>
            </a:r>
            <a:r>
              <a:rPr lang="ja" altLang="ja-JP" sz="3600" dirty="0">
                <a:solidFill>
                  <a:schemeClr val="tx2">
                    <a:lumMod val="75000"/>
                  </a:schemeClr>
                </a:solidFill>
              </a:rPr>
              <a:t>活用勉強会</a:t>
            </a:r>
            <a:r>
              <a:rPr lang="ja" altLang="ja-JP" sz="3600" dirty="0" smtClean="0">
                <a:solidFill>
                  <a:schemeClr val="tx2">
                    <a:lumMod val="75000"/>
                  </a:schemeClr>
                </a:solidFill>
              </a:rPr>
              <a:t>の「</a:t>
            </a:r>
            <a:r>
              <a:rPr lang="ja" altLang="ja-JP" sz="3600" dirty="0">
                <a:solidFill>
                  <a:schemeClr val="tx2">
                    <a:lumMod val="75000"/>
                  </a:schemeClr>
                </a:solidFill>
              </a:rPr>
              <a:t>これまで」と「これから」</a:t>
            </a:r>
            <a:endParaRPr kumimoji="1" lang="ja-JP" sz="3600" dirty="0">
              <a:solidFill>
                <a:schemeClr val="tx2">
                  <a:lumMod val="75000"/>
                </a:schemeClr>
              </a:solidFill>
            </a:endParaRPr>
          </a:p>
        </p:txBody>
      </p:sp>
      <p:sp>
        <p:nvSpPr>
          <p:cNvPr id="3" name="Subtitle 2"/>
          <p:cNvSpPr>
            <a:spLocks noGrp="1"/>
          </p:cNvSpPr>
          <p:nvPr>
            <p:ph type="subTitle" idx="1"/>
            <p:custDataLst>
              <p:tags r:id="rId3"/>
            </p:custDataLst>
          </p:nvPr>
        </p:nvSpPr>
        <p:spPr/>
        <p:txBody>
          <a:bodyPr>
            <a:normAutofit/>
          </a:bodyPr>
          <a:lstStyle/>
          <a:p>
            <a:r>
              <a:rPr lang="ja" altLang="ja-JP" sz="2400" dirty="0">
                <a:solidFill>
                  <a:srgbClr val="434343"/>
                </a:solidFill>
                <a:latin typeface="Century" pitchFamily="18" charset="0"/>
              </a:rPr>
              <a:t>GKB48</a:t>
            </a:r>
            <a:r>
              <a:rPr lang="ja" altLang="ja-JP" sz="2400" dirty="0">
                <a:solidFill>
                  <a:srgbClr val="434343"/>
                </a:solidFill>
              </a:rPr>
              <a:t>呼びかけ人　山下　研一（聖学院大学　広報局長）</a:t>
            </a:r>
            <a:endParaRPr lang="ja" altLang="ja-JP" sz="2400" dirty="0">
              <a:solidFill>
                <a:srgbClr val="434343"/>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5400" y="2363450"/>
            <a:ext cx="6781800" cy="3808750"/>
          </a:xfrm>
          <a:prstGeom prst="rect">
            <a:avLst/>
          </a:prstGeom>
          <a:noFill/>
        </p:spPr>
        <p:txBody>
          <a:bodyPr wrap="square" rtlCol="0">
            <a:normAutofit/>
          </a:bodyPr>
          <a:lstStyle/>
          <a:p>
            <a:r>
              <a:rPr kumimoji="1" lang="en-US" altLang="ja-JP" sz="7200" dirty="0" smtClean="0"/>
              <a:t>GKB48</a:t>
            </a:r>
          </a:p>
          <a:p>
            <a:r>
              <a:rPr kumimoji="1" lang="ja-JP" altLang="en-US" sz="7200" dirty="0" smtClean="0"/>
              <a:t>これまで</a:t>
            </a:r>
            <a:endParaRPr kumimoji="1" lang="ja-JP" sz="7200" dirty="0"/>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0"/>
            <a:ext cx="7765662" cy="16476125"/>
          </a:xfrm>
          <a:prstGeom prst="rect">
            <a:avLst/>
          </a:prstGeom>
        </p:spPr>
      </p:pic>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nvGraphicFramePr>
        <p:xfrm>
          <a:off x="762000" y="269632"/>
          <a:ext cx="8077200" cy="1143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Content Placeholder 4"/>
          <p:cNvSpPr>
            <a:spLocks noGrp="1"/>
          </p:cNvSpPr>
          <p:nvPr>
            <p:ph idx="1"/>
            <p:custDataLst>
              <p:tags r:id="rId2"/>
            </p:custDataLst>
          </p:nvPr>
        </p:nvSpPr>
        <p:spPr>
          <a:xfrm>
            <a:off x="762000" y="1596413"/>
            <a:ext cx="8077200" cy="4568891"/>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lvl="0">
              <a:lnSpc>
                <a:spcPct val="150000"/>
              </a:lnSpc>
              <a:buNone/>
            </a:pPr>
            <a:r>
              <a:rPr lang="ja-JP" altLang="en-US" b="1" spc="-250" dirty="0">
                <a:solidFill>
                  <a:srgbClr val="FF0000"/>
                </a:solidFill>
              </a:rPr>
              <a:t>・</a:t>
            </a:r>
            <a:r>
              <a:rPr lang="ja" altLang="ja-JP" b="1" spc="-250" dirty="0"/>
              <a:t>習うより慣れろ</a:t>
            </a:r>
            <a:r>
              <a:rPr lang="ja" altLang="ja-JP" dirty="0"/>
              <a:t>　</a:t>
            </a:r>
          </a:p>
          <a:p>
            <a:pPr lvl="0">
              <a:lnSpc>
                <a:spcPct val="150000"/>
              </a:lnSpc>
              <a:buNone/>
            </a:pPr>
            <a:r>
              <a:rPr lang="ja" altLang="ja-JP" sz="2100" dirty="0"/>
              <a:t>それを体験する場としてのクローズドなグループ　やってみて事例を作る</a:t>
            </a:r>
          </a:p>
          <a:p>
            <a:pPr lvl="0">
              <a:lnSpc>
                <a:spcPct val="150000"/>
              </a:lnSpc>
              <a:buNone/>
            </a:pPr>
            <a:r>
              <a:rPr lang="ja-JP" altLang="en-US" sz="3500" b="1" spc="150" dirty="0">
                <a:solidFill>
                  <a:srgbClr val="FF0000"/>
                </a:solidFill>
              </a:rPr>
              <a:t>・</a:t>
            </a:r>
            <a:r>
              <a:rPr lang="ja" altLang="ja-JP" sz="3300" b="1" spc="150" dirty="0"/>
              <a:t>仲間じゃないか</a:t>
            </a:r>
            <a:endParaRPr lang="ja" altLang="ja-JP" sz="3300" b="1" dirty="0"/>
          </a:p>
          <a:p>
            <a:pPr>
              <a:lnSpc>
                <a:spcPct val="160000"/>
              </a:lnSpc>
              <a:buNone/>
            </a:pPr>
            <a:r>
              <a:rPr lang="ja" altLang="ja-JP" sz="2100" dirty="0"/>
              <a:t>困ったことを相談できる仲間作り。震災対応。WEBリスクの問題</a:t>
            </a:r>
            <a:r>
              <a:rPr lang="ja" altLang="ja-JP" sz="2100" dirty="0" smtClean="0"/>
              <a:t>。</a:t>
            </a:r>
            <a:endParaRPr lang="en-US" altLang="ja" sz="2100" dirty="0" smtClean="0"/>
          </a:p>
          <a:p>
            <a:pPr>
              <a:lnSpc>
                <a:spcPct val="160000"/>
              </a:lnSpc>
              <a:buNone/>
            </a:pPr>
            <a:r>
              <a:rPr lang="ja" altLang="ja-JP" sz="2100" dirty="0" smtClean="0"/>
              <a:t>ガイドライン作り。運用</a:t>
            </a:r>
            <a:r>
              <a:rPr lang="ja" altLang="ja-JP" sz="2100" dirty="0"/>
              <a:t>の仕方。</a:t>
            </a:r>
          </a:p>
          <a:p>
            <a:pPr lvl="0">
              <a:lnSpc>
                <a:spcPct val="160000"/>
              </a:lnSpc>
              <a:buNone/>
            </a:pPr>
            <a:r>
              <a:rPr lang="ja-JP" altLang="en-US" b="1" spc="-150" dirty="0">
                <a:solidFill>
                  <a:srgbClr val="FF0000"/>
                </a:solidFill>
              </a:rPr>
              <a:t>・</a:t>
            </a:r>
            <a:r>
              <a:rPr lang="ja" altLang="ja-JP" b="1" spc="-100" dirty="0"/>
              <a:t>縦割り横割りの関係を越えてゆるくつながろう</a:t>
            </a:r>
            <a:r>
              <a:rPr lang="ja" altLang="ja-JP" sz="4800" dirty="0"/>
              <a:t>　</a:t>
            </a:r>
          </a:p>
          <a:p>
            <a:pPr lvl="0">
              <a:lnSpc>
                <a:spcPct val="150000"/>
              </a:lnSpc>
              <a:buNone/>
            </a:pPr>
            <a:r>
              <a:rPr lang="ja" altLang="ja-JP" sz="2100" dirty="0"/>
              <a:t>教育に携わる人はみんな参加できる。ただし個人参加でさん付けで。</a:t>
            </a:r>
            <a:endParaRPr lang="en-US" altLang="ja" sz="2100" dirty="0"/>
          </a:p>
          <a:p>
            <a:pPr lvl="0">
              <a:lnSpc>
                <a:spcPct val="150000"/>
              </a:lnSpc>
              <a:buNone/>
            </a:pPr>
            <a:r>
              <a:rPr lang="ja" altLang="ja-JP" sz="2100" dirty="0"/>
              <a:t>顔の見える関係。リアルな勉強会と</a:t>
            </a:r>
            <a:r>
              <a:rPr lang="ja-JP" altLang="en-US" sz="2100" dirty="0"/>
              <a:t>懇親会。</a:t>
            </a:r>
            <a:endParaRPr lang="ja" altLang="ja-JP" sz="2100"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nvGraphicFramePr>
        <p:xfrm>
          <a:off x="762000" y="269632"/>
          <a:ext cx="80772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92381487"/>
              </p:ext>
            </p:extLst>
          </p:nvPr>
        </p:nvGraphicFramePr>
        <p:xfrm>
          <a:off x="762000" y="1596413"/>
          <a:ext cx="8077200" cy="442487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ustDataLst>
      <p:tags r:id="rId1"/>
    </p:custDataLst>
    <p:extLst>
      <p:ext uri="{BB962C8B-B14F-4D97-AF65-F5344CB8AC3E}">
        <p14:creationId xmlns:p14="http://schemas.microsoft.com/office/powerpoint/2010/main" val="4244844981"/>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31840" y="2087940"/>
            <a:ext cx="5206554" cy="3855660"/>
          </a:xfrm>
          <a:prstGeom prst="rect">
            <a:avLst/>
          </a:prstGeom>
          <a:noFill/>
        </p:spPr>
        <p:txBody>
          <a:bodyPr wrap="square" rtlCol="0">
            <a:normAutofit/>
          </a:bodyPr>
          <a:lstStyle/>
          <a:p>
            <a:r>
              <a:rPr kumimoji="1" lang="en-US" altLang="ja-JP" sz="7200" dirty="0" smtClean="0"/>
              <a:t>GKB48</a:t>
            </a:r>
          </a:p>
          <a:p>
            <a:r>
              <a:rPr kumimoji="1" lang="ja-JP" altLang="en-US" sz="7200" dirty="0" smtClean="0"/>
              <a:t>これから</a:t>
            </a:r>
            <a:endParaRPr kumimoji="1" lang="ja-JP" sz="7200" dirty="0"/>
          </a:p>
        </p:txBody>
      </p:sp>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3000" y="0"/>
            <a:ext cx="7765662" cy="16476125"/>
          </a:xfrm>
          <a:prstGeom prst="rect">
            <a:avLst/>
          </a:prstGeom>
        </p:spPr>
      </p:pic>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nvGraphicFramePr>
        <p:xfrm>
          <a:off x="762000" y="269632"/>
          <a:ext cx="8077200" cy="1143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Content Placeholder 4"/>
          <p:cNvSpPr>
            <a:spLocks noGrp="1"/>
          </p:cNvSpPr>
          <p:nvPr>
            <p:ph idx="1"/>
            <p:custDataLst>
              <p:tags r:id="rId2"/>
            </p:custDataLst>
          </p:nvPr>
        </p:nvSpPr>
        <p:spPr>
          <a:xfrm>
            <a:off x="762000" y="1596413"/>
            <a:ext cx="8077200" cy="4424875"/>
          </a:xfrm>
        </p:spPr>
        <p:style>
          <a:lnRef idx="1">
            <a:schemeClr val="accent1"/>
          </a:lnRef>
          <a:fillRef idx="2">
            <a:schemeClr val="accent1"/>
          </a:fillRef>
          <a:effectRef idx="1">
            <a:schemeClr val="accent1"/>
          </a:effectRef>
          <a:fontRef idx="minor">
            <a:schemeClr val="dk1"/>
          </a:fontRef>
        </p:style>
        <p:txBody>
          <a:bodyPr>
            <a:normAutofit fontScale="92500"/>
          </a:bodyPr>
          <a:lstStyle/>
          <a:p>
            <a:pPr lvl="0">
              <a:buNone/>
            </a:pPr>
            <a:r>
              <a:rPr lang="ja-JP" altLang="en-US" spc="-140" dirty="0">
                <a:solidFill>
                  <a:srgbClr val="FF0000"/>
                </a:solidFill>
              </a:rPr>
              <a:t>●</a:t>
            </a:r>
            <a:r>
              <a:rPr lang="ja" altLang="ja-JP" spc="-140" dirty="0">
                <a:latin typeface="HG創英角ｺﾞｼｯｸUB" pitchFamily="49" charset="-128"/>
                <a:ea typeface="HG創英角ｺﾞｼｯｸUB" pitchFamily="49" charset="-128"/>
              </a:rPr>
              <a:t>ソーシャルなクラウド学習フラットフォーム</a:t>
            </a:r>
            <a:endParaRPr lang="en-US" altLang="ja" spc="-140" dirty="0">
              <a:latin typeface="HG創英角ｺﾞｼｯｸUB" pitchFamily="49" charset="-128"/>
              <a:ea typeface="HG創英角ｺﾞｼｯｸUB" pitchFamily="49" charset="-128"/>
            </a:endParaRPr>
          </a:p>
          <a:p>
            <a:pPr lvl="0">
              <a:buNone/>
            </a:pPr>
            <a:r>
              <a:rPr lang="ja" altLang="ja-JP" spc="-140" dirty="0">
                <a:latin typeface="HG創英角ｺﾞｼｯｸUB" pitchFamily="49" charset="-128"/>
                <a:ea typeface="HG創英角ｺﾞｼｯｸUB" pitchFamily="49" charset="-128"/>
              </a:rPr>
              <a:t>『GKBコモンズ』をローンチ</a:t>
            </a:r>
            <a:r>
              <a:rPr lang="ja" altLang="ja-JP" sz="1800" dirty="0"/>
              <a:t>（2013年7月12日大阪勉強会にて）</a:t>
            </a:r>
          </a:p>
          <a:p>
            <a:pPr marL="533400" lvl="0">
              <a:lnSpc>
                <a:spcPct val="150000"/>
              </a:lnSpc>
              <a:buFont typeface="+mj-lt"/>
              <a:buAutoNum type="arabicPeriod"/>
            </a:pPr>
            <a:r>
              <a:rPr lang="ja" altLang="ja-JP" sz="2400" spc="-140" dirty="0">
                <a:latin typeface="HG創英角ｺﾞｼｯｸUB" pitchFamily="49" charset="-128"/>
                <a:ea typeface="HG創英角ｺﾞｼｯｸUB" pitchFamily="49" charset="-128"/>
              </a:rPr>
              <a:t>学びの楽しさを伝えるコンテンツを発信</a:t>
            </a:r>
            <a:endParaRPr lang="en-US" altLang="ja" sz="2400" spc="-140" dirty="0">
              <a:latin typeface="HG創英角ｺﾞｼｯｸUB" pitchFamily="49" charset="-128"/>
              <a:ea typeface="HG創英角ｺﾞｼｯｸUB" pitchFamily="49" charset="-128"/>
            </a:endParaRPr>
          </a:p>
          <a:p>
            <a:pPr marL="590550" lvl="1" indent="0">
              <a:lnSpc>
                <a:spcPct val="150000"/>
              </a:lnSpc>
            </a:pPr>
            <a:r>
              <a:rPr lang="ja" altLang="ja-JP" sz="1800" dirty="0"/>
              <a:t>小－中－高－大を接続する</a:t>
            </a:r>
            <a:r>
              <a:rPr lang="ja-JP" altLang="en-US" sz="1800" dirty="0"/>
              <a:t>　</a:t>
            </a:r>
            <a:r>
              <a:rPr lang="en-US" altLang="ja-JP" sz="1800" dirty="0"/>
              <a:t>『</a:t>
            </a:r>
            <a:r>
              <a:rPr lang="ja-JP" altLang="en-US" sz="1800" dirty="0"/>
              <a:t>誰でも先生、誰でも生徒</a:t>
            </a:r>
            <a:r>
              <a:rPr lang="en-US" altLang="ja-JP" sz="1800" dirty="0"/>
              <a:t>』</a:t>
            </a:r>
            <a:r>
              <a:rPr lang="ja-JP" altLang="en-US" sz="1800" dirty="0"/>
              <a:t>すぐにコンテンツが作れる環境</a:t>
            </a:r>
            <a:r>
              <a:rPr lang="en-US" altLang="ja-JP" sz="1800" dirty="0" err="1"/>
              <a:t>Xinics</a:t>
            </a:r>
            <a:r>
              <a:rPr lang="ja-JP" altLang="en-US" sz="1800" dirty="0"/>
              <a:t>（ザイニクス）社の協力で実現</a:t>
            </a:r>
            <a:endParaRPr lang="ja" altLang="ja-JP" sz="1800" dirty="0"/>
          </a:p>
          <a:p>
            <a:pPr marL="533400" lvl="0">
              <a:lnSpc>
                <a:spcPct val="150000"/>
              </a:lnSpc>
              <a:spcBef>
                <a:spcPts val="0"/>
              </a:spcBef>
              <a:buFont typeface="+mj-lt"/>
              <a:buAutoNum type="arabicPeriod"/>
            </a:pPr>
            <a:r>
              <a:rPr lang="ja" altLang="ja-JP" sz="2400" spc="-140" dirty="0">
                <a:latin typeface="HG創英角ｺﾞｼｯｸUB" pitchFamily="49" charset="-128"/>
                <a:ea typeface="HG創英角ｺﾞｼｯｸUB" pitchFamily="49" charset="-128"/>
              </a:rPr>
              <a:t>コンテンツの多言語化</a:t>
            </a:r>
            <a:r>
              <a:rPr lang="ja" altLang="ja-JP" sz="1800" dirty="0"/>
              <a:t>　</a:t>
            </a:r>
            <a:endParaRPr lang="en-US" altLang="ja" sz="1800" dirty="0"/>
          </a:p>
          <a:p>
            <a:pPr marL="590550" lvl="1" indent="0">
              <a:lnSpc>
                <a:spcPct val="150000"/>
              </a:lnSpc>
              <a:spcBef>
                <a:spcPts val="0"/>
              </a:spcBef>
            </a:pPr>
            <a:r>
              <a:rPr lang="ja" altLang="ja-JP" sz="1800" dirty="0"/>
              <a:t>日本で学んでみたいアジアの人たちに入門的学習コンテンツや日本の文化を紹介するコンテンツを配信</a:t>
            </a:r>
            <a:endParaRPr lang="ja" altLang="ja-JP" sz="1800" dirty="0"/>
          </a:p>
        </p:txBody>
      </p:sp>
    </p:spTree>
    <p:custDataLst>
      <p:tags r:id="rId1"/>
    </p:custDataLst>
    <p:extLst>
      <p:ext uri="{BB962C8B-B14F-4D97-AF65-F5344CB8AC3E}">
        <p14:creationId xmlns:p14="http://schemas.microsoft.com/office/powerpoint/2010/main" val="3302917551"/>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3937444909"/>
              </p:ext>
            </p:extLst>
          </p:nvPr>
        </p:nvGraphicFramePr>
        <p:xfrm>
          <a:off x="762000" y="269632"/>
          <a:ext cx="80772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2681707345"/>
              </p:ext>
            </p:extLst>
          </p:nvPr>
        </p:nvGraphicFramePr>
        <p:xfrm>
          <a:off x="762000" y="1596413"/>
          <a:ext cx="8077200" cy="442487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6" name="正方形/長方形 5"/>
          <p:cNvSpPr/>
          <p:nvPr/>
        </p:nvSpPr>
        <p:spPr>
          <a:xfrm>
            <a:off x="971600" y="6176704"/>
            <a:ext cx="1685077" cy="400110"/>
          </a:xfrm>
          <a:prstGeom prst="rect">
            <a:avLst/>
          </a:prstGeom>
        </p:spPr>
        <p:txBody>
          <a:bodyPr wrap="none">
            <a:spAutoFit/>
          </a:bodyPr>
          <a:lstStyle/>
          <a:p>
            <a:pPr lvl="0"/>
            <a:r>
              <a:rPr lang="ja-JP" altLang="en-US" sz="2000" dirty="0"/>
              <a:t>・</a:t>
            </a:r>
            <a:r>
              <a:rPr lang="ja-JP" altLang="ja-JP" sz="2000" dirty="0" smtClean="0"/>
              <a:t>スター</a:t>
            </a:r>
            <a:r>
              <a:rPr lang="ja-JP" altLang="ja-JP" sz="2000" dirty="0"/>
              <a:t>を作る</a:t>
            </a:r>
            <a:endParaRPr lang="ja-JP" altLang="ja-JP" sz="2000" dirty="0"/>
          </a:p>
        </p:txBody>
      </p:sp>
      <p:grpSp>
        <p:nvGrpSpPr>
          <p:cNvPr id="7" name="グループ化 6"/>
          <p:cNvGrpSpPr/>
          <p:nvPr/>
        </p:nvGrpSpPr>
        <p:grpSpPr>
          <a:xfrm>
            <a:off x="671264" y="6093296"/>
            <a:ext cx="8077200" cy="672750"/>
            <a:chOff x="0" y="3081747"/>
            <a:chExt cx="8077200" cy="672750"/>
          </a:xfrm>
        </p:grpSpPr>
        <p:sp>
          <p:nvSpPr>
            <p:cNvPr id="8" name="正方形/長方形 7"/>
            <p:cNvSpPr/>
            <p:nvPr/>
          </p:nvSpPr>
          <p:spPr>
            <a:xfrm>
              <a:off x="0" y="3081747"/>
              <a:ext cx="8077200" cy="67275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正方形/長方形 8"/>
            <p:cNvSpPr/>
            <p:nvPr/>
          </p:nvSpPr>
          <p:spPr>
            <a:xfrm>
              <a:off x="0" y="3081747"/>
              <a:ext cx="8077200" cy="67275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6451" tIns="33020" rIns="184912" bIns="33020" numCol="1" spcCol="1270" anchor="t" anchorCtr="0">
              <a:noAutofit/>
            </a:bodyPr>
            <a:lstStyle/>
            <a:p>
              <a:pPr lvl="0"/>
              <a:endParaRPr lang="ja-JP" altLang="ja-JP" dirty="0"/>
            </a:p>
          </p:txBody>
        </p:sp>
      </p:grpSp>
    </p:spTree>
    <p:custDataLst>
      <p:tags r:id="rId1"/>
    </p:custDataLst>
    <p:extLst>
      <p:ext uri="{BB962C8B-B14F-4D97-AF65-F5344CB8AC3E}">
        <p14:creationId xmlns:p14="http://schemas.microsoft.com/office/powerpoint/2010/main" val="2023169392"/>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title"/>
            <p:custDataLst>
              <p:tags r:id="rId2"/>
            </p:custDataLst>
          </p:nvPr>
        </p:nvSpPr>
        <p:spPr>
          <a:xfrm>
            <a:off x="755576" y="3068961"/>
            <a:ext cx="7992888" cy="792088"/>
          </a:xfrm>
        </p:spPr>
        <p:txBody>
          <a:bodyPr>
            <a:normAutofit/>
          </a:bodyPr>
          <a:lstStyle/>
          <a:p>
            <a:pPr>
              <a:defRPr kumimoji="1" lang="ja-JP"/>
            </a:pPr>
            <a:r>
              <a:rPr kumimoji="1" lang="ja-JP" altLang="en-US" sz="3600" dirty="0" smtClean="0"/>
              <a:t>これからも</a:t>
            </a:r>
            <a:r>
              <a:rPr kumimoji="1" lang="en-US" altLang="ja-JP" sz="3600" dirty="0" smtClean="0"/>
              <a:t>GKB48</a:t>
            </a:r>
            <a:r>
              <a:rPr kumimoji="1" lang="ja-JP" altLang="en-US" sz="3600" dirty="0" smtClean="0"/>
              <a:t>をよろしくお願いします</a:t>
            </a:r>
            <a:endParaRPr kumimoji="1" lang="ja-JP" sz="3600" dirty="0"/>
          </a:p>
        </p:txBody>
      </p:sp>
    </p:spTree>
    <p:custDataLst>
      <p:tags r:id="rId1"/>
    </p:custData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c48BxRTjzwKhAarpC8SPOi"/>
</p:tagLst>
</file>

<file path=ppt/tags/tag11.xml><?xml version="1.0" encoding="utf-8"?>
<p:tagLst xmlns:a="http://schemas.openxmlformats.org/drawingml/2006/main" xmlns:r="http://schemas.openxmlformats.org/officeDocument/2006/relationships" xmlns:p="http://schemas.openxmlformats.org/presentationml/2006/main">
  <p:tag name="DVSHAPEID" val="GFUQynbDZ7CnnKAa7cx9MM"/>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heme/theme1.xml><?xml version="1.0" encoding="utf-8"?>
<a:theme xmlns:a="http://schemas.openxmlformats.org/drawingml/2006/main" name="トレーニング">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265</Words>
  <Application>Microsoft Office PowerPoint</Application>
  <PresentationFormat>画面に合わせる (4:3)</PresentationFormat>
  <Paragraphs>51</Paragraphs>
  <Slides>8</Slides>
  <Notes>8</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トレーニング</vt:lpstr>
      <vt:lpstr>学校広報ソーシャルメディア活用勉強会の「これまで」と「これから」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これからもGKB48をよろしくお願いします</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2013-10-29T12:25:36Z</dcterms:created>
  <dcterms:modified xsi:type="dcterms:W3CDTF">2013-10-29T13:47:02Z</dcterms:modified>
</cp:coreProperties>
</file>