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70" r:id="rId13"/>
    <p:sldId id="271" r:id="rId14"/>
    <p:sldId id="268" r:id="rId15"/>
    <p:sldId id="272" r:id="rId16"/>
    <p:sldId id="273" r:id="rId17"/>
  </p:sldIdLst>
  <p:sldSz cx="12192000" cy="6858000"/>
  <p:notesSz cx="6858000" cy="9144000"/>
  <p:custDataLst>
    <p:tags r:id="rId19"/>
  </p:custData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  <a:srgbClr val="0D0D0D"/>
    <a:srgbClr val="0141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2297" autoAdjust="0"/>
  </p:normalViewPr>
  <p:slideViewPr>
    <p:cSldViewPr snapToGrid="0">
      <p:cViewPr>
        <p:scale>
          <a:sx n="60" d="100"/>
          <a:sy n="60" d="100"/>
        </p:scale>
        <p:origin x="-696" y="-5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CEFF14-83FD-4697-9BD4-B92D6A7E0870}" type="doc">
      <dgm:prSet loTypeId="urn:microsoft.com/office/officeart/2005/8/layout/radial6" loCatId="relationship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A8AE43B1-F1D4-49F0-B021-8B50000C3233}">
      <dgm:prSet phldrT="[텍스트]"/>
      <dgm:spPr/>
      <dgm:t>
        <a:bodyPr/>
        <a:lstStyle/>
        <a:p>
          <a:pPr latinLnBrk="1"/>
          <a:r>
            <a:rPr lang="en-US" altLang="ko-KR" dirty="0" smtClean="0"/>
            <a:t>GKB Commons</a:t>
          </a:r>
          <a:endParaRPr lang="ko-KR" altLang="en-US" dirty="0"/>
        </a:p>
      </dgm:t>
    </dgm:pt>
    <dgm:pt modelId="{2F2FAD38-1D21-421E-90E2-B91973539DAD}" type="parTrans" cxnId="{78CC5C76-5469-4690-A62E-2AAA890C933F}">
      <dgm:prSet/>
      <dgm:spPr/>
      <dgm:t>
        <a:bodyPr/>
        <a:lstStyle/>
        <a:p>
          <a:pPr latinLnBrk="1"/>
          <a:endParaRPr lang="ko-KR" altLang="en-US"/>
        </a:p>
      </dgm:t>
    </dgm:pt>
    <dgm:pt modelId="{6E6D81AF-AD05-4279-910D-7CD134A41A14}" type="sibTrans" cxnId="{78CC5C76-5469-4690-A62E-2AAA890C933F}">
      <dgm:prSet/>
      <dgm:spPr/>
      <dgm:t>
        <a:bodyPr/>
        <a:lstStyle/>
        <a:p>
          <a:pPr latinLnBrk="1"/>
          <a:endParaRPr lang="ko-KR" altLang="en-US"/>
        </a:p>
      </dgm:t>
    </dgm:pt>
    <dgm:pt modelId="{83525821-C26E-4087-A982-EC4F67C824A8}">
      <dgm:prSet phldrT="[텍스트]"/>
      <dgm:spPr/>
      <dgm:t>
        <a:bodyPr/>
        <a:lstStyle/>
        <a:p>
          <a:pPr latinLnBrk="1"/>
          <a:r>
            <a:rPr lang="en-US" altLang="ko-KR" dirty="0" smtClean="0"/>
            <a:t>Facebook</a:t>
          </a:r>
          <a:endParaRPr lang="ko-KR" altLang="en-US" dirty="0"/>
        </a:p>
      </dgm:t>
    </dgm:pt>
    <dgm:pt modelId="{DA4031CF-A215-471C-A91F-A67E64C918A7}" type="parTrans" cxnId="{805A4069-3489-40DE-8FCE-118C1786CA45}">
      <dgm:prSet/>
      <dgm:spPr/>
      <dgm:t>
        <a:bodyPr/>
        <a:lstStyle/>
        <a:p>
          <a:pPr latinLnBrk="1"/>
          <a:endParaRPr lang="ko-KR" altLang="en-US"/>
        </a:p>
      </dgm:t>
    </dgm:pt>
    <dgm:pt modelId="{0FBA2518-992F-4ADA-80E6-70C744EB9540}" type="sibTrans" cxnId="{805A4069-3489-40DE-8FCE-118C1786CA45}">
      <dgm:prSet/>
      <dgm:spPr/>
      <dgm:t>
        <a:bodyPr/>
        <a:lstStyle/>
        <a:p>
          <a:pPr latinLnBrk="1"/>
          <a:endParaRPr lang="ko-KR" altLang="en-US"/>
        </a:p>
      </dgm:t>
    </dgm:pt>
    <dgm:pt modelId="{5B31AB3B-7175-4160-8185-92B4D87704DD}">
      <dgm:prSet phldrT="[텍스트]"/>
      <dgm:spPr/>
      <dgm:t>
        <a:bodyPr/>
        <a:lstStyle/>
        <a:p>
          <a:pPr latinLnBrk="1"/>
          <a:r>
            <a:rPr lang="en-US" altLang="ko-KR" dirty="0" smtClean="0"/>
            <a:t>iTunes U</a:t>
          </a:r>
          <a:endParaRPr lang="ko-KR" altLang="en-US" dirty="0"/>
        </a:p>
      </dgm:t>
    </dgm:pt>
    <dgm:pt modelId="{9225FD92-93EA-47F7-B72F-44B36875568E}" type="parTrans" cxnId="{7A3C984B-2219-4DC6-9C62-0DA211322E91}">
      <dgm:prSet/>
      <dgm:spPr/>
      <dgm:t>
        <a:bodyPr/>
        <a:lstStyle/>
        <a:p>
          <a:pPr latinLnBrk="1"/>
          <a:endParaRPr lang="ko-KR" altLang="en-US"/>
        </a:p>
      </dgm:t>
    </dgm:pt>
    <dgm:pt modelId="{1E15C250-36B1-4EB1-A825-A6362BF73EB6}" type="sibTrans" cxnId="{7A3C984B-2219-4DC6-9C62-0DA211322E91}">
      <dgm:prSet/>
      <dgm:spPr/>
      <dgm:t>
        <a:bodyPr/>
        <a:lstStyle/>
        <a:p>
          <a:pPr latinLnBrk="1"/>
          <a:endParaRPr lang="ko-KR" altLang="en-US"/>
        </a:p>
      </dgm:t>
    </dgm:pt>
    <dgm:pt modelId="{88F76F56-6593-4563-8A5C-C17A7D12CAF6}">
      <dgm:prSet phldrT="[텍스트]"/>
      <dgm:spPr/>
      <dgm:t>
        <a:bodyPr/>
        <a:lstStyle/>
        <a:p>
          <a:pPr latinLnBrk="1"/>
          <a:r>
            <a:rPr lang="en-US" altLang="ko-KR" dirty="0" smtClean="0"/>
            <a:t>University - YouTube</a:t>
          </a:r>
          <a:endParaRPr lang="ko-KR" altLang="en-US" dirty="0"/>
        </a:p>
      </dgm:t>
    </dgm:pt>
    <dgm:pt modelId="{8246BC35-99B2-4776-A382-0D04763BBE11}" type="parTrans" cxnId="{9F50858A-6D9C-474D-BEA0-E216257556EA}">
      <dgm:prSet/>
      <dgm:spPr/>
      <dgm:t>
        <a:bodyPr/>
        <a:lstStyle/>
        <a:p>
          <a:pPr latinLnBrk="1"/>
          <a:endParaRPr lang="ko-KR" altLang="en-US"/>
        </a:p>
      </dgm:t>
    </dgm:pt>
    <dgm:pt modelId="{A66D651E-9109-45AC-8487-988613B1EBCD}" type="sibTrans" cxnId="{9F50858A-6D9C-474D-BEA0-E216257556EA}">
      <dgm:prSet/>
      <dgm:spPr/>
      <dgm:t>
        <a:bodyPr/>
        <a:lstStyle/>
        <a:p>
          <a:pPr latinLnBrk="1"/>
          <a:endParaRPr lang="ko-KR" altLang="en-US"/>
        </a:p>
      </dgm:t>
    </dgm:pt>
    <dgm:pt modelId="{28DF74CA-B863-4F21-AE11-1A43D6BB23B2}" type="pres">
      <dgm:prSet presAssocID="{CFCEFF14-83FD-4697-9BD4-B92D6A7E087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78B774E-AE1B-4C44-8D5E-4785D24CB10F}" type="pres">
      <dgm:prSet presAssocID="{A8AE43B1-F1D4-49F0-B021-8B50000C3233}" presName="centerShape" presStyleLbl="node0" presStyleIdx="0" presStyleCnt="1"/>
      <dgm:spPr/>
      <dgm:t>
        <a:bodyPr/>
        <a:lstStyle/>
        <a:p>
          <a:pPr latinLnBrk="1"/>
          <a:endParaRPr lang="ko-KR" altLang="en-US"/>
        </a:p>
      </dgm:t>
    </dgm:pt>
    <dgm:pt modelId="{7FFB460A-A55C-4BF9-AE39-841330B1581D}" type="pres">
      <dgm:prSet presAssocID="{83525821-C26E-4087-A982-EC4F67C824A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14161C1-4F19-4E44-932E-0ED8E7084897}" type="pres">
      <dgm:prSet presAssocID="{83525821-C26E-4087-A982-EC4F67C824A8}" presName="dummy" presStyleCnt="0"/>
      <dgm:spPr/>
    </dgm:pt>
    <dgm:pt modelId="{5184139A-E4E4-4F09-93A8-4653E8B3344F}" type="pres">
      <dgm:prSet presAssocID="{0FBA2518-992F-4ADA-80E6-70C744EB9540}" presName="sibTrans" presStyleLbl="sibTrans2D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AB890D7D-F688-4793-A23A-B97FE0F16AA4}" type="pres">
      <dgm:prSet presAssocID="{5B31AB3B-7175-4160-8185-92B4D87704D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3F53631-CB04-4CE0-AA33-A4C9F7792C27}" type="pres">
      <dgm:prSet presAssocID="{5B31AB3B-7175-4160-8185-92B4D87704DD}" presName="dummy" presStyleCnt="0"/>
      <dgm:spPr/>
    </dgm:pt>
    <dgm:pt modelId="{344F8D60-8B59-4571-9E2C-3734ED7D16E3}" type="pres">
      <dgm:prSet presAssocID="{1E15C250-36B1-4EB1-A825-A6362BF73EB6}" presName="sibTrans" presStyleLbl="sibTrans2D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5446CA4A-1F43-4F02-A478-5CAFC1D43AC6}" type="pres">
      <dgm:prSet presAssocID="{88F76F56-6593-4563-8A5C-C17A7D12CAF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3A49F9D-54E0-4E34-975F-09117659FB49}" type="pres">
      <dgm:prSet presAssocID="{88F76F56-6593-4563-8A5C-C17A7D12CAF6}" presName="dummy" presStyleCnt="0"/>
      <dgm:spPr/>
    </dgm:pt>
    <dgm:pt modelId="{CE3B2A40-DD87-49D5-BB8F-7D7085B51C21}" type="pres">
      <dgm:prSet presAssocID="{A66D651E-9109-45AC-8487-988613B1EBCD}" presName="sibTrans" presStyleLbl="sibTrans2D1" presStyleIdx="2" presStyleCnt="3"/>
      <dgm:spPr/>
      <dgm:t>
        <a:bodyPr/>
        <a:lstStyle/>
        <a:p>
          <a:pPr latinLnBrk="1"/>
          <a:endParaRPr lang="ko-KR" altLang="en-US"/>
        </a:p>
      </dgm:t>
    </dgm:pt>
  </dgm:ptLst>
  <dgm:cxnLst>
    <dgm:cxn modelId="{5021C04C-4743-4571-8B9E-21DA28B0063E}" type="presOf" srcId="{5B31AB3B-7175-4160-8185-92B4D87704DD}" destId="{AB890D7D-F688-4793-A23A-B97FE0F16AA4}" srcOrd="0" destOrd="0" presId="urn:microsoft.com/office/officeart/2005/8/layout/radial6"/>
    <dgm:cxn modelId="{805A4069-3489-40DE-8FCE-118C1786CA45}" srcId="{A8AE43B1-F1D4-49F0-B021-8B50000C3233}" destId="{83525821-C26E-4087-A982-EC4F67C824A8}" srcOrd="0" destOrd="0" parTransId="{DA4031CF-A215-471C-A91F-A67E64C918A7}" sibTransId="{0FBA2518-992F-4ADA-80E6-70C744EB9540}"/>
    <dgm:cxn modelId="{28674D95-2F8C-4316-9E7A-FD4B3723676E}" type="presOf" srcId="{A8AE43B1-F1D4-49F0-B021-8B50000C3233}" destId="{578B774E-AE1B-4C44-8D5E-4785D24CB10F}" srcOrd="0" destOrd="0" presId="urn:microsoft.com/office/officeart/2005/8/layout/radial6"/>
    <dgm:cxn modelId="{78016454-BFB7-4055-8729-046382EB4613}" type="presOf" srcId="{CFCEFF14-83FD-4697-9BD4-B92D6A7E0870}" destId="{28DF74CA-B863-4F21-AE11-1A43D6BB23B2}" srcOrd="0" destOrd="0" presId="urn:microsoft.com/office/officeart/2005/8/layout/radial6"/>
    <dgm:cxn modelId="{918C1D3B-0160-43D8-AD99-D70E8341513E}" type="presOf" srcId="{83525821-C26E-4087-A982-EC4F67C824A8}" destId="{7FFB460A-A55C-4BF9-AE39-841330B1581D}" srcOrd="0" destOrd="0" presId="urn:microsoft.com/office/officeart/2005/8/layout/radial6"/>
    <dgm:cxn modelId="{09919D99-4337-4BA5-9868-6770A95EF0CB}" type="presOf" srcId="{A66D651E-9109-45AC-8487-988613B1EBCD}" destId="{CE3B2A40-DD87-49D5-BB8F-7D7085B51C21}" srcOrd="0" destOrd="0" presId="urn:microsoft.com/office/officeart/2005/8/layout/radial6"/>
    <dgm:cxn modelId="{78CC5C76-5469-4690-A62E-2AAA890C933F}" srcId="{CFCEFF14-83FD-4697-9BD4-B92D6A7E0870}" destId="{A8AE43B1-F1D4-49F0-B021-8B50000C3233}" srcOrd="0" destOrd="0" parTransId="{2F2FAD38-1D21-421E-90E2-B91973539DAD}" sibTransId="{6E6D81AF-AD05-4279-910D-7CD134A41A14}"/>
    <dgm:cxn modelId="{3DF87ABC-9610-4C7F-A6D0-7369AD9BC6D2}" type="presOf" srcId="{0FBA2518-992F-4ADA-80E6-70C744EB9540}" destId="{5184139A-E4E4-4F09-93A8-4653E8B3344F}" srcOrd="0" destOrd="0" presId="urn:microsoft.com/office/officeart/2005/8/layout/radial6"/>
    <dgm:cxn modelId="{7A3C984B-2219-4DC6-9C62-0DA211322E91}" srcId="{A8AE43B1-F1D4-49F0-B021-8B50000C3233}" destId="{5B31AB3B-7175-4160-8185-92B4D87704DD}" srcOrd="1" destOrd="0" parTransId="{9225FD92-93EA-47F7-B72F-44B36875568E}" sibTransId="{1E15C250-36B1-4EB1-A825-A6362BF73EB6}"/>
    <dgm:cxn modelId="{3FFF72DC-8304-4878-AC68-4DC04D56A358}" type="presOf" srcId="{88F76F56-6593-4563-8A5C-C17A7D12CAF6}" destId="{5446CA4A-1F43-4F02-A478-5CAFC1D43AC6}" srcOrd="0" destOrd="0" presId="urn:microsoft.com/office/officeart/2005/8/layout/radial6"/>
    <dgm:cxn modelId="{8A13699B-B33E-4DA3-A19D-32F4CA305A64}" type="presOf" srcId="{1E15C250-36B1-4EB1-A825-A6362BF73EB6}" destId="{344F8D60-8B59-4571-9E2C-3734ED7D16E3}" srcOrd="0" destOrd="0" presId="urn:microsoft.com/office/officeart/2005/8/layout/radial6"/>
    <dgm:cxn modelId="{9F50858A-6D9C-474D-BEA0-E216257556EA}" srcId="{A8AE43B1-F1D4-49F0-B021-8B50000C3233}" destId="{88F76F56-6593-4563-8A5C-C17A7D12CAF6}" srcOrd="2" destOrd="0" parTransId="{8246BC35-99B2-4776-A382-0D04763BBE11}" sibTransId="{A66D651E-9109-45AC-8487-988613B1EBCD}"/>
    <dgm:cxn modelId="{E99A46D8-26C9-43A2-B1B3-E7F821C2A05A}" type="presParOf" srcId="{28DF74CA-B863-4F21-AE11-1A43D6BB23B2}" destId="{578B774E-AE1B-4C44-8D5E-4785D24CB10F}" srcOrd="0" destOrd="0" presId="urn:microsoft.com/office/officeart/2005/8/layout/radial6"/>
    <dgm:cxn modelId="{EE340F61-DA16-4D53-8BCD-CB2EF78CA675}" type="presParOf" srcId="{28DF74CA-B863-4F21-AE11-1A43D6BB23B2}" destId="{7FFB460A-A55C-4BF9-AE39-841330B1581D}" srcOrd="1" destOrd="0" presId="urn:microsoft.com/office/officeart/2005/8/layout/radial6"/>
    <dgm:cxn modelId="{B0CB6098-9E47-44E9-8FAD-CDE89FD5235C}" type="presParOf" srcId="{28DF74CA-B863-4F21-AE11-1A43D6BB23B2}" destId="{214161C1-4F19-4E44-932E-0ED8E7084897}" srcOrd="2" destOrd="0" presId="urn:microsoft.com/office/officeart/2005/8/layout/radial6"/>
    <dgm:cxn modelId="{6CD486CE-E5B8-44F5-9D8D-042F2C30E296}" type="presParOf" srcId="{28DF74CA-B863-4F21-AE11-1A43D6BB23B2}" destId="{5184139A-E4E4-4F09-93A8-4653E8B3344F}" srcOrd="3" destOrd="0" presId="urn:microsoft.com/office/officeart/2005/8/layout/radial6"/>
    <dgm:cxn modelId="{40DD3672-1277-4C3E-8FB3-651A97EA9180}" type="presParOf" srcId="{28DF74CA-B863-4F21-AE11-1A43D6BB23B2}" destId="{AB890D7D-F688-4793-A23A-B97FE0F16AA4}" srcOrd="4" destOrd="0" presId="urn:microsoft.com/office/officeart/2005/8/layout/radial6"/>
    <dgm:cxn modelId="{99879D73-93D5-4539-AAED-79F94C80AC19}" type="presParOf" srcId="{28DF74CA-B863-4F21-AE11-1A43D6BB23B2}" destId="{33F53631-CB04-4CE0-AA33-A4C9F7792C27}" srcOrd="5" destOrd="0" presId="urn:microsoft.com/office/officeart/2005/8/layout/radial6"/>
    <dgm:cxn modelId="{FFB4B03D-3B76-4DDF-B16D-660CFAEA4C98}" type="presParOf" srcId="{28DF74CA-B863-4F21-AE11-1A43D6BB23B2}" destId="{344F8D60-8B59-4571-9E2C-3734ED7D16E3}" srcOrd="6" destOrd="0" presId="urn:microsoft.com/office/officeart/2005/8/layout/radial6"/>
    <dgm:cxn modelId="{41032FED-3C15-4CB2-A421-F8CA0E6A15D4}" type="presParOf" srcId="{28DF74CA-B863-4F21-AE11-1A43D6BB23B2}" destId="{5446CA4A-1F43-4F02-A478-5CAFC1D43AC6}" srcOrd="7" destOrd="0" presId="urn:microsoft.com/office/officeart/2005/8/layout/radial6"/>
    <dgm:cxn modelId="{9DC85717-E650-4E11-8277-01B2CC34D75B}" type="presParOf" srcId="{28DF74CA-B863-4F21-AE11-1A43D6BB23B2}" destId="{23A49F9D-54E0-4E34-975F-09117659FB49}" srcOrd="8" destOrd="0" presId="urn:microsoft.com/office/officeart/2005/8/layout/radial6"/>
    <dgm:cxn modelId="{9279E0EC-FAA0-46A5-9032-C4F5E260A051}" type="presParOf" srcId="{28DF74CA-B863-4F21-AE11-1A43D6BB23B2}" destId="{CE3B2A40-DD87-49D5-BB8F-7D7085B51C21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3B2A40-DD87-49D5-BB8F-7D7085B51C21}">
      <dsp:nvSpPr>
        <dsp:cNvPr id="0" name=""/>
        <dsp:cNvSpPr/>
      </dsp:nvSpPr>
      <dsp:spPr>
        <a:xfrm>
          <a:off x="1762340" y="759862"/>
          <a:ext cx="5077059" cy="5077059"/>
        </a:xfrm>
        <a:prstGeom prst="blockArc">
          <a:avLst>
            <a:gd name="adj1" fmla="val 9000000"/>
            <a:gd name="adj2" fmla="val 16200000"/>
            <a:gd name="adj3" fmla="val 4636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44F8D60-8B59-4571-9E2C-3734ED7D16E3}">
      <dsp:nvSpPr>
        <dsp:cNvPr id="0" name=""/>
        <dsp:cNvSpPr/>
      </dsp:nvSpPr>
      <dsp:spPr>
        <a:xfrm>
          <a:off x="1762340" y="759862"/>
          <a:ext cx="5077059" cy="5077059"/>
        </a:xfrm>
        <a:prstGeom prst="blockArc">
          <a:avLst>
            <a:gd name="adj1" fmla="val 1800000"/>
            <a:gd name="adj2" fmla="val 9000000"/>
            <a:gd name="adj3" fmla="val 4636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184139A-E4E4-4F09-93A8-4653E8B3344F}">
      <dsp:nvSpPr>
        <dsp:cNvPr id="0" name=""/>
        <dsp:cNvSpPr/>
      </dsp:nvSpPr>
      <dsp:spPr>
        <a:xfrm>
          <a:off x="1762340" y="759862"/>
          <a:ext cx="5077059" cy="5077059"/>
        </a:xfrm>
        <a:prstGeom prst="blockArc">
          <a:avLst>
            <a:gd name="adj1" fmla="val 16200000"/>
            <a:gd name="adj2" fmla="val 1800000"/>
            <a:gd name="adj3" fmla="val 4636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78B774E-AE1B-4C44-8D5E-4785D24CB10F}">
      <dsp:nvSpPr>
        <dsp:cNvPr id="0" name=""/>
        <dsp:cNvSpPr/>
      </dsp:nvSpPr>
      <dsp:spPr>
        <a:xfrm>
          <a:off x="3133250" y="2130773"/>
          <a:ext cx="2335238" cy="233523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3000" kern="1200" dirty="0" smtClean="0"/>
            <a:t>GKB Commons</a:t>
          </a:r>
          <a:endParaRPr lang="ko-KR" altLang="en-US" sz="3000" kern="1200" dirty="0"/>
        </a:p>
      </dsp:txBody>
      <dsp:txXfrm>
        <a:off x="3475238" y="2472761"/>
        <a:ext cx="1651262" cy="1651262"/>
      </dsp:txXfrm>
    </dsp:sp>
    <dsp:sp modelId="{7FFB460A-A55C-4BF9-AE39-841330B1581D}">
      <dsp:nvSpPr>
        <dsp:cNvPr id="0" name=""/>
        <dsp:cNvSpPr/>
      </dsp:nvSpPr>
      <dsp:spPr>
        <a:xfrm>
          <a:off x="3483536" y="1377"/>
          <a:ext cx="1634666" cy="163466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100" kern="1200" dirty="0" smtClean="0"/>
            <a:t>Facebook</a:t>
          </a:r>
          <a:endParaRPr lang="ko-KR" altLang="en-US" sz="2100" kern="1200" dirty="0"/>
        </a:p>
      </dsp:txBody>
      <dsp:txXfrm>
        <a:off x="3722927" y="240768"/>
        <a:ext cx="1155884" cy="1155884"/>
      </dsp:txXfrm>
    </dsp:sp>
    <dsp:sp modelId="{AB890D7D-F688-4793-A23A-B97FE0F16AA4}">
      <dsp:nvSpPr>
        <dsp:cNvPr id="0" name=""/>
        <dsp:cNvSpPr/>
      </dsp:nvSpPr>
      <dsp:spPr>
        <a:xfrm>
          <a:off x="5631004" y="3720899"/>
          <a:ext cx="1634666" cy="163466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100" kern="1200" dirty="0" smtClean="0"/>
            <a:t>iTunes U</a:t>
          </a:r>
          <a:endParaRPr lang="ko-KR" altLang="en-US" sz="2100" kern="1200" dirty="0"/>
        </a:p>
      </dsp:txBody>
      <dsp:txXfrm>
        <a:off x="5870395" y="3960290"/>
        <a:ext cx="1155884" cy="1155884"/>
      </dsp:txXfrm>
    </dsp:sp>
    <dsp:sp modelId="{5446CA4A-1F43-4F02-A478-5CAFC1D43AC6}">
      <dsp:nvSpPr>
        <dsp:cNvPr id="0" name=""/>
        <dsp:cNvSpPr/>
      </dsp:nvSpPr>
      <dsp:spPr>
        <a:xfrm>
          <a:off x="1336069" y="3720899"/>
          <a:ext cx="1634666" cy="163466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100" kern="1200" dirty="0" smtClean="0"/>
            <a:t>University - YouTube</a:t>
          </a:r>
          <a:endParaRPr lang="ko-KR" altLang="en-US" sz="2100" kern="1200" dirty="0"/>
        </a:p>
      </dsp:txBody>
      <dsp:txXfrm>
        <a:off x="1575460" y="3960290"/>
        <a:ext cx="1155884" cy="11558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420C02-E66D-4F1A-88AF-EF26884C1887}" type="datetimeFigureOut">
              <a:rPr lang="ko-KR" altLang="en-US" smtClean="0"/>
              <a:t>2013-10-30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C72C5A-3775-4BA6-ACF3-3BED437973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1533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아무리 좋은 툴이 있어도</a:t>
            </a:r>
            <a:r>
              <a:rPr lang="en-US" altLang="ko-KR" dirty="0" smtClean="0"/>
              <a:t>,</a:t>
            </a:r>
          </a:p>
          <a:p>
            <a:r>
              <a:rPr lang="ko-KR" altLang="en-US" dirty="0" smtClean="0"/>
              <a:t>아무리 좋은 플랫폼이 있어도</a:t>
            </a:r>
            <a:endParaRPr lang="en-US" altLang="ko-KR" dirty="0" smtClean="0"/>
          </a:p>
          <a:p>
            <a:r>
              <a:rPr lang="ko-KR" altLang="en-US" dirty="0" smtClean="0"/>
              <a:t>콘텐츠가 넘쳐나는 상황이 되지 않으면 의미가 없다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여러 가지 계기가 필요합니다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하지만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이것은 자이닉스가 할 수 있는 일이 아닙니다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GKB </a:t>
            </a:r>
            <a:r>
              <a:rPr lang="ko-KR" altLang="en-US" dirty="0" smtClean="0"/>
              <a:t>멤버 여러분들이 함께 움직이지 않으면 안됩니다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72C5A-3775-4BA6-ACF3-3BED4379736B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4813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8A5AF-0D9A-4E48-871D-BEF495DE7A01}" type="datetimeFigureOut">
              <a:rPr lang="ko-KR" altLang="en-US" smtClean="0"/>
              <a:t>2013-10-30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C94A-BEAA-4BFD-BFC9-750AC001059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1307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8A5AF-0D9A-4E48-871D-BEF495DE7A01}" type="datetimeFigureOut">
              <a:rPr lang="ko-KR" altLang="en-US" smtClean="0"/>
              <a:t>2013-10-30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C94A-BEAA-4BFD-BFC9-750AC001059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7102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8A5AF-0D9A-4E48-871D-BEF495DE7A01}" type="datetimeFigureOut">
              <a:rPr lang="ko-KR" altLang="en-US" smtClean="0"/>
              <a:t>2013-10-30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C94A-BEAA-4BFD-BFC9-750AC001059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1823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8A5AF-0D9A-4E48-871D-BEF495DE7A01}" type="datetimeFigureOut">
              <a:rPr lang="ko-KR" altLang="en-US" smtClean="0"/>
              <a:t>2013-10-30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C94A-BEAA-4BFD-BFC9-750AC001059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9193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8A5AF-0D9A-4E48-871D-BEF495DE7A01}" type="datetimeFigureOut">
              <a:rPr lang="ko-KR" altLang="en-US" smtClean="0"/>
              <a:t>2013-10-30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C94A-BEAA-4BFD-BFC9-750AC001059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1607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8A5AF-0D9A-4E48-871D-BEF495DE7A01}" type="datetimeFigureOut">
              <a:rPr lang="ko-KR" altLang="en-US" smtClean="0"/>
              <a:t>2013-10-30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C94A-BEAA-4BFD-BFC9-750AC001059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8438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8A5AF-0D9A-4E48-871D-BEF495DE7A01}" type="datetimeFigureOut">
              <a:rPr lang="ko-KR" altLang="en-US" smtClean="0"/>
              <a:t>2013-10-30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C94A-BEAA-4BFD-BFC9-750AC001059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4632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8A5AF-0D9A-4E48-871D-BEF495DE7A01}" type="datetimeFigureOut">
              <a:rPr lang="ko-KR" altLang="en-US" smtClean="0"/>
              <a:t>2013-10-30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C94A-BEAA-4BFD-BFC9-750AC001059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8723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8A5AF-0D9A-4E48-871D-BEF495DE7A01}" type="datetimeFigureOut">
              <a:rPr lang="ko-KR" altLang="en-US" smtClean="0"/>
              <a:t>2013-10-30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C94A-BEAA-4BFD-BFC9-750AC001059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8037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8A5AF-0D9A-4E48-871D-BEF495DE7A01}" type="datetimeFigureOut">
              <a:rPr lang="ko-KR" altLang="en-US" smtClean="0"/>
              <a:t>2013-10-30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C94A-BEAA-4BFD-BFC9-750AC001059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602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8A5AF-0D9A-4E48-871D-BEF495DE7A01}" type="datetimeFigureOut">
              <a:rPr lang="ko-KR" altLang="en-US" smtClean="0"/>
              <a:t>2013-10-30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C94A-BEAA-4BFD-BFC9-750AC001059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2060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8A5AF-0D9A-4E48-871D-BEF495DE7A01}" type="datetimeFigureOut">
              <a:rPr lang="ko-KR" altLang="en-US" smtClean="0"/>
              <a:t>2013-10-30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DC94A-BEAA-4BFD-BFC9-750AC001059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1293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.kr/url?sa=i&amp;rct=j&amp;q=&amp;esrc=s&amp;frm=1&amp;source=images&amp;cd=&amp;docid=jk5W-nGfgPco3M&amp;tbnid=GgnJdYGIq174qM:&amp;ved=0CAUQjRw&amp;url=http://backgroundsforpowerpoint.org/blue-stage-powerpoint-background-hd&amp;ei=0IxvUuX6H4H-kgXG0YGQBA&amp;bvm=bv.55123115,d.dGI&amp;psig=AFQjCNFiA7fcftd3BL-Q62gNuBBE0dBR5A&amp;ust=1383128610502373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07354" y="2453624"/>
            <a:ext cx="682751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6600" b="1" dirty="0">
                <a:latin typeface="Meiryo" panose="020B0604030504040204" pitchFamily="34" charset="-128"/>
                <a:ea typeface="Meiryo" panose="020B0604030504040204" pitchFamily="34" charset="-128"/>
              </a:rPr>
              <a:t>GKB</a:t>
            </a:r>
            <a:r>
              <a:rPr lang="ko-KR" altLang="en-US" sz="6600" b="1" dirty="0">
                <a:latin typeface="Meiryo" panose="020B0604030504040204" pitchFamily="34" charset="-128"/>
              </a:rPr>
              <a:t> </a:t>
            </a:r>
            <a:r>
              <a:rPr lang="en-US" altLang="ja-JP" sz="6600" b="1" dirty="0">
                <a:latin typeface="Meiryo" panose="020B0604030504040204" pitchFamily="34" charset="-128"/>
                <a:ea typeface="Meiryo" panose="020B0604030504040204" pitchFamily="34" charset="-128"/>
              </a:rPr>
              <a:t>Commons</a:t>
            </a:r>
          </a:p>
          <a:p>
            <a:pPr algn="ctr"/>
            <a:r>
              <a:rPr lang="ja-JP" altLang="en-US" sz="2400" b="1" dirty="0">
                <a:latin typeface="Meiryo" panose="020B0604030504040204" pitchFamily="34" charset="-128"/>
                <a:ea typeface="Meiryo" panose="020B0604030504040204" pitchFamily="34" charset="-128"/>
              </a:rPr>
              <a:t>誰でも先生、誰でも生徒</a:t>
            </a:r>
            <a:endParaRPr lang="ko-KR" altLang="en-US" sz="2400" b="1" dirty="0">
              <a:latin typeface="Meiryo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60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539247" y="1667395"/>
            <a:ext cx="26564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eiryo" panose="020B0604030504040204" pitchFamily="34" charset="-128"/>
                <a:cs typeface="Meiryo" panose="020B0604030504040204" pitchFamily="34" charset="-128"/>
              </a:rPr>
              <a:t>意図</a:t>
            </a:r>
            <a:endParaRPr lang="ko-KR" altLang="en-US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eiryo" panose="020B0604030504040204" pitchFamily="34" charset="-128"/>
              <a:cs typeface="Meiryo" panose="020B0604030504040204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39247" y="3690143"/>
            <a:ext cx="26564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eiryo" panose="020B0604030504040204" pitchFamily="34" charset="-128"/>
                <a:cs typeface="Meiryo" panose="020B0604030504040204" pitchFamily="34" charset="-128"/>
              </a:rPr>
              <a:t>目的</a:t>
            </a:r>
            <a:endParaRPr lang="ko-KR" altLang="en-US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eiryo" panose="020B0604030504040204" pitchFamily="34" charset="-128"/>
              <a:cs typeface="Meiryo" panose="020B0604030504040204" pitchFamily="34" charset="-128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3102825" y="2384056"/>
            <a:ext cx="31822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3200" b="1" dirty="0" smtClean="0">
                <a:solidFill>
                  <a:schemeClr val="bg2">
                    <a:lumMod val="25000"/>
                  </a:schemeClr>
                </a:solidFill>
                <a:latin typeface="Meiryo" panose="020B0604030504040204" pitchFamily="34" charset="-128"/>
              </a:rPr>
              <a:t>コンテンツ制作の</a:t>
            </a:r>
            <a:endParaRPr lang="ko-KR" altLang="en-US" sz="3200" b="1" dirty="0">
              <a:solidFill>
                <a:schemeClr val="bg2">
                  <a:lumMod val="25000"/>
                </a:schemeClr>
              </a:solidFill>
              <a:latin typeface="Meiryo" panose="020B0604030504040204" pitchFamily="34" charset="-128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3102825" y="4402061"/>
            <a:ext cx="31822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3200" b="1" dirty="0" smtClean="0">
                <a:solidFill>
                  <a:schemeClr val="bg2">
                    <a:lumMod val="25000"/>
                  </a:schemeClr>
                </a:solidFill>
                <a:latin typeface="Meiryo" panose="020B0604030504040204" pitchFamily="34" charset="-128"/>
              </a:rPr>
              <a:t>コンテンツ制作の</a:t>
            </a:r>
            <a:endParaRPr lang="ko-KR" altLang="en-US" sz="3200" b="1" dirty="0">
              <a:solidFill>
                <a:schemeClr val="bg2">
                  <a:lumMod val="25000"/>
                </a:schemeClr>
              </a:solidFill>
              <a:latin typeface="Meiryo" panose="020B0604030504040204" pitchFamily="34" charset="-128"/>
            </a:endParaRPr>
          </a:p>
        </p:txBody>
      </p:sp>
      <p:cxnSp>
        <p:nvCxnSpPr>
          <p:cNvPr id="12" name="직선 연결선 11"/>
          <p:cNvCxnSpPr/>
          <p:nvPr/>
        </p:nvCxnSpPr>
        <p:spPr>
          <a:xfrm>
            <a:off x="3102825" y="3079395"/>
            <a:ext cx="5930814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>
            <a:off x="3102825" y="5115665"/>
            <a:ext cx="5930814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611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5117" y="2773269"/>
            <a:ext cx="51090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きっかけ</a:t>
            </a:r>
            <a:endParaRPr lang="ko-KR" altLang="en-US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eiryo" panose="020B0604030504040204" pitchFamily="34" charset="-128"/>
              <a:cs typeface="Meiryo" panose="020B0604030504040204" pitchFamily="34" charset="-128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119" y="1143000"/>
            <a:ext cx="490537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29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789"/>
            <a:ext cx="12205440" cy="4948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6395534" y="1478478"/>
            <a:ext cx="5796355" cy="5379522"/>
          </a:xfrm>
          <a:prstGeom prst="rect">
            <a:avLst/>
          </a:prstGeom>
          <a:solidFill>
            <a:srgbClr val="0D0D0D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8348" y="1844742"/>
            <a:ext cx="5192202" cy="4481168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1" y="1478477"/>
            <a:ext cx="6395534" cy="5379523"/>
          </a:xfrm>
          <a:prstGeom prst="rect">
            <a:avLst/>
          </a:prstGeom>
          <a:solidFill>
            <a:srgbClr val="0D0D0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6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Facebook </a:t>
            </a:r>
          </a:p>
          <a:p>
            <a:pPr algn="ctr"/>
            <a:r>
              <a:rPr lang="en-US" altLang="ko-KR" sz="66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Fan page</a:t>
            </a:r>
            <a:endParaRPr lang="ko-KR" altLang="en-US" sz="6600" b="1" dirty="0">
              <a:ln>
                <a:solidFill>
                  <a:srgbClr val="FF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" panose="020B0604030504040204" pitchFamily="34" charset="-128"/>
              <a:cs typeface="Meiryo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3238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ackgroundsforpowerpoint.org/wp-content/uploads/2013/10/Blue-Stage-Powerpoing-Background-HD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2898233" y="750756"/>
            <a:ext cx="6395534" cy="5379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6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GKB</a:t>
            </a:r>
            <a:r>
              <a:rPr lang="en-US" altLang="ja-JP" sz="66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48</a:t>
            </a:r>
            <a:r>
              <a:rPr lang="ja-JP" altLang="en-US" sz="66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主催</a:t>
            </a:r>
            <a:r>
              <a:rPr lang="en-US" altLang="ko-KR" sz="66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</a:p>
          <a:p>
            <a:pPr algn="ctr"/>
            <a:r>
              <a:rPr lang="en-US" altLang="ja-JP" sz="48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e-</a:t>
            </a:r>
            <a:r>
              <a:rPr lang="ja-JP" altLang="en-US" sz="48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プ</a:t>
            </a:r>
            <a:r>
              <a:rPr lang="ja-JP" altLang="en-US" sz="4800" b="1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レゼ</a:t>
            </a:r>
            <a:r>
              <a:rPr lang="ja-JP" altLang="en-US" sz="48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ン</a:t>
            </a:r>
            <a:endParaRPr lang="en-US" altLang="ja-JP" sz="4800" b="1" dirty="0" smtClean="0">
              <a:ln>
                <a:solidFill>
                  <a:srgbClr val="FF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pPr algn="ctr"/>
            <a:r>
              <a:rPr lang="ja-JP" altLang="en-US" sz="48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コンテスト</a:t>
            </a:r>
            <a:endParaRPr lang="ko-KR" altLang="en-US" sz="4800" b="1" dirty="0">
              <a:ln>
                <a:solidFill>
                  <a:srgbClr val="FF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" panose="020B0604030504040204" pitchFamily="34" charset="-128"/>
              <a:cs typeface="Meiryo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48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다이어그램 2"/>
          <p:cNvGraphicFramePr/>
          <p:nvPr>
            <p:extLst>
              <p:ext uri="{D42A27DB-BD31-4B8C-83A1-F6EECF244321}">
                <p14:modId xmlns:p14="http://schemas.microsoft.com/office/powerpoint/2010/main" val="2344625072"/>
              </p:ext>
            </p:extLst>
          </p:nvPr>
        </p:nvGraphicFramePr>
        <p:xfrm>
          <a:off x="118753" y="550132"/>
          <a:ext cx="8601740" cy="6166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442790" y="2381693"/>
            <a:ext cx="40174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 smtClean="0">
                <a:solidFill>
                  <a:schemeClr val="accent1">
                    <a:lumMod val="50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様々な</a:t>
            </a:r>
            <a:endParaRPr lang="en-US" altLang="ja-JP" sz="2000" b="1" dirty="0" smtClean="0">
              <a:solidFill>
                <a:schemeClr val="accent1">
                  <a:lumMod val="50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lang="en-US" altLang="ja-JP" sz="2000" b="1" dirty="0" smtClean="0">
                <a:solidFill>
                  <a:schemeClr val="accent1">
                    <a:lumMod val="50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Social</a:t>
            </a:r>
            <a:r>
              <a:rPr lang="ja-JP" altLang="en-US" sz="2000" b="1" dirty="0">
                <a:solidFill>
                  <a:schemeClr val="accent1">
                    <a:lumMod val="50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en-US" altLang="ja-JP" sz="2000" b="1" dirty="0" smtClean="0">
                <a:solidFill>
                  <a:schemeClr val="accent1">
                    <a:lumMod val="50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Network</a:t>
            </a:r>
            <a:r>
              <a:rPr lang="ja-JP" altLang="en-US" sz="2000" b="1" dirty="0" smtClean="0">
                <a:solidFill>
                  <a:schemeClr val="accent1">
                    <a:lumMod val="50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との連携の強化</a:t>
            </a:r>
            <a:endParaRPr lang="ko-KR" altLang="en-US" sz="2000" b="1" dirty="0">
              <a:solidFill>
                <a:schemeClr val="accent1">
                  <a:lumMod val="50000"/>
                </a:schemeClr>
              </a:solidFill>
              <a:latin typeface="Meiryo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178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1" b="5705"/>
          <a:stretch/>
        </p:blipFill>
        <p:spPr bwMode="auto">
          <a:xfrm>
            <a:off x="-1" y="0"/>
            <a:ext cx="12192001" cy="4773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192" y="5197250"/>
            <a:ext cx="2857500" cy="140017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030" y="5270624"/>
            <a:ext cx="1253428" cy="1253428"/>
          </a:xfrm>
          <a:prstGeom prst="rect">
            <a:avLst/>
          </a:prstGeom>
        </p:spPr>
      </p:pic>
      <p:sp>
        <p:nvSpPr>
          <p:cNvPr id="14" name="굽은 화살표 13"/>
          <p:cNvSpPr/>
          <p:nvPr/>
        </p:nvSpPr>
        <p:spPr>
          <a:xfrm flipV="1">
            <a:off x="843394" y="4773880"/>
            <a:ext cx="1543546" cy="1353787"/>
          </a:xfrm>
          <a:prstGeom prst="ben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8" name="굽은 화살표 17"/>
          <p:cNvSpPr/>
          <p:nvPr/>
        </p:nvSpPr>
        <p:spPr>
          <a:xfrm flipH="1" flipV="1">
            <a:off x="9262753" y="4773880"/>
            <a:ext cx="1247156" cy="1353787"/>
          </a:xfrm>
          <a:prstGeom prst="ben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13454" y="6089964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 smtClean="0">
                <a:solidFill>
                  <a:schemeClr val="accent2">
                    <a:lumMod val="7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公開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  <a:latin typeface="Meiryo" panose="020B0604030504040204" pitchFamily="34" charset="-128"/>
              <a:cs typeface="Meiryo" panose="020B0604030504040204" pitchFamily="34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394370" y="6098012"/>
            <a:ext cx="1718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err="1" smtClean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ePub</a:t>
            </a:r>
            <a:r>
              <a:rPr lang="en-US" altLang="ja-JP" sz="2400" b="1" dirty="0" smtClean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ja-JP" altLang="en-US" sz="2400" b="1" dirty="0" smtClean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出</a:t>
            </a:r>
            <a:r>
              <a:rPr lang="ja-JP" altLang="en-US" sz="2400" b="1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版</a:t>
            </a:r>
            <a:endParaRPr lang="ko-KR" altLang="en-US" sz="2400" b="1" dirty="0">
              <a:solidFill>
                <a:srgbClr val="FF0000"/>
              </a:solidFill>
              <a:latin typeface="Meiryo" panose="020B0604030504040204" pitchFamily="34" charset="-128"/>
              <a:cs typeface="Meiryo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192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1901" y="1425040"/>
            <a:ext cx="1055716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 smtClean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コンテンツを</a:t>
            </a:r>
            <a:r>
              <a:rPr lang="ja-JP" altLang="en-US" sz="2800" b="1" dirty="0" smtClean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作るときに</a:t>
            </a:r>
            <a:endParaRPr lang="en-US" altLang="ja-JP" sz="2800" b="1" dirty="0" smtClean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r>
              <a:rPr lang="ja-JP" altLang="en-US" sz="28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一</a:t>
            </a:r>
            <a:r>
              <a:rPr lang="ja-JP" altLang="en-US" sz="2800" b="1" dirty="0" smtClean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番大変だった部分は</a:t>
            </a:r>
            <a:endParaRPr lang="en-US" altLang="ja-JP" sz="2800" b="1" dirty="0" smtClean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r>
              <a:rPr lang="ja-JP" altLang="en-US" sz="28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自分</a:t>
            </a:r>
            <a:r>
              <a:rPr lang="ja-JP" altLang="en-US" sz="2800" b="1" dirty="0" smtClean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が作ったコンテンツを自分自身が見ることでした。</a:t>
            </a:r>
            <a:endParaRPr lang="en-US" altLang="ja-JP" sz="2800" b="1" dirty="0" smtClean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endParaRPr lang="en-US" altLang="ko-KR" sz="28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r>
              <a:rPr lang="ja-JP" altLang="en-US" sz="2800" b="1" dirty="0" smtClean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自分に足りない部分を実感できて、</a:t>
            </a:r>
            <a:endParaRPr lang="en-US" altLang="ja-JP" sz="2800" b="1" dirty="0" smtClean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r>
              <a:rPr lang="ja-JP" altLang="en-US" sz="28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何回</a:t>
            </a:r>
            <a:r>
              <a:rPr lang="ja-JP" altLang="en-US" sz="2800" b="1" dirty="0" smtClean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も繰り返し考えを整理し、</a:t>
            </a:r>
            <a:endParaRPr lang="en-US" altLang="ja-JP" sz="2800" b="1" dirty="0" smtClean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r>
              <a:rPr lang="ja-JP" altLang="en-US" sz="28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何回</a:t>
            </a:r>
            <a:r>
              <a:rPr lang="ja-JP" altLang="en-US" sz="2800" b="1" dirty="0" smtClean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も自分で話してみる練習を繰り返しました。</a:t>
            </a:r>
            <a:endParaRPr lang="en-US" altLang="ja-JP" sz="2800" b="1" dirty="0" smtClean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endParaRPr lang="en-US" altLang="ja-JP" sz="28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r>
              <a:rPr lang="ja-JP" altLang="en-US" sz="2800" b="1" dirty="0" smtClean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結局、自らが満足できる状況になった時、</a:t>
            </a:r>
            <a:endParaRPr lang="en-US" altLang="ja-JP" sz="2800" b="1" dirty="0" smtClean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r>
              <a:rPr lang="ja-JP" altLang="en-US" sz="2800" b="1" dirty="0" smtClean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数百人の前で発表することに問題はありませんでした。</a:t>
            </a:r>
            <a:endParaRPr lang="en-US" altLang="ja-JP" sz="2800" b="1" dirty="0" smtClean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382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d3pr5r64n04s3o.cloudfront.net/118_VisualDirection/116220689_438039ddb3%5b1%5d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4000"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40"/>
            <a:ext cx="12192000" cy="6869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62570" y="880071"/>
            <a:ext cx="61045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誰</a:t>
            </a:r>
            <a:r>
              <a:rPr lang="ja-JP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でも、</a:t>
            </a:r>
            <a:r>
              <a:rPr lang="ja-JP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いつ</a:t>
            </a:r>
            <a:r>
              <a:rPr lang="ja-JP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でも、</a:t>
            </a:r>
            <a:r>
              <a:rPr lang="ja-JP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どこ</a:t>
            </a:r>
            <a:r>
              <a:rPr lang="ja-JP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でも</a:t>
            </a:r>
            <a:endParaRPr lang="en-US" altLang="ja-JP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70496" y="2209762"/>
            <a:ext cx="469551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コンテンツを</a:t>
            </a:r>
            <a:endParaRPr lang="en-US" altLang="ja-JP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ja-JP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ja-JP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</a:t>
            </a:r>
            <a:r>
              <a:rPr lang="ja-JP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手軽に作る</a:t>
            </a:r>
            <a:r>
              <a:rPr lang="ja-JP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ことができる</a:t>
            </a:r>
            <a:endParaRPr lang="en-US" altLang="ja-JP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ja-JP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ja-JP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</a:t>
            </a:r>
            <a:r>
              <a:rPr lang="ja-JP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手軽に見る</a:t>
            </a:r>
            <a:r>
              <a:rPr lang="ja-JP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ことができる</a:t>
            </a:r>
            <a:endParaRPr lang="en-US" altLang="ja-JP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166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47951" y="701748"/>
            <a:ext cx="36343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b="1" dirty="0">
                <a:latin typeface="Meiryo" panose="020B0604030504040204" pitchFamily="34" charset="-128"/>
                <a:ea typeface="Meiryo" panose="020B0604030504040204" pitchFamily="34" charset="-128"/>
              </a:rPr>
              <a:t>Xinics</a:t>
            </a:r>
            <a:r>
              <a:rPr lang="ja-JP" altLang="en-US" sz="4400" b="1" dirty="0">
                <a:latin typeface="Meiryo" panose="020B0604030504040204" pitchFamily="34" charset="-128"/>
                <a:ea typeface="Meiryo" panose="020B0604030504040204" pitchFamily="34" charset="-128"/>
              </a:rPr>
              <a:t>の役割</a:t>
            </a:r>
            <a:endParaRPr lang="ko-KR" altLang="en-US" sz="4400" b="1" dirty="0">
              <a:latin typeface="Meiryo" panose="020B0604030504040204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82055" y="2696782"/>
            <a:ext cx="685315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b="1" dirty="0">
                <a:latin typeface="Meiryo" panose="020B0604030504040204" pitchFamily="34" charset="-128"/>
                <a:ea typeface="Meiryo" panose="020B0604030504040204" pitchFamily="34" charset="-128"/>
              </a:rPr>
              <a:t>コンテンツ制</a:t>
            </a:r>
            <a:r>
              <a:rPr lang="ja-JP" altLang="en-US" sz="4000" b="1" dirty="0" smtClean="0">
                <a:latin typeface="Meiryo" panose="020B0604030504040204" pitchFamily="34" charset="-128"/>
                <a:ea typeface="Meiryo" panose="020B0604030504040204" pitchFamily="34" charset="-128"/>
              </a:rPr>
              <a:t>作を手軽にする</a:t>
            </a:r>
            <a:endParaRPr lang="en-US" altLang="ja-JP" sz="4000" b="1" dirty="0" smtClean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endParaRPr lang="en-US" altLang="ja-JP" sz="800" b="1" dirty="0" smtClean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lang="ja-JP" altLang="en-US" sz="4000" b="1" dirty="0">
                <a:latin typeface="Meiryo" panose="020B0604030504040204" pitchFamily="34" charset="-128"/>
                <a:ea typeface="Meiryo" panose="020B0604030504040204" pitchFamily="34" charset="-128"/>
              </a:rPr>
              <a:t>コンテン</a:t>
            </a:r>
            <a:r>
              <a:rPr lang="ja-JP" altLang="en-US" sz="4000" b="1" dirty="0" smtClean="0">
                <a:latin typeface="Meiryo" panose="020B0604030504040204" pitchFamily="34" charset="-128"/>
                <a:ea typeface="Meiryo" panose="020B0604030504040204" pitchFamily="34" charset="-128"/>
              </a:rPr>
              <a:t>ツ制作環境を広げる</a:t>
            </a:r>
            <a:endParaRPr lang="ko-KR" altLang="en-US" sz="4000" b="1" dirty="0">
              <a:latin typeface="Meiryo" panose="020B0604030504040204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24093" y="5205161"/>
            <a:ext cx="3482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b="1" dirty="0" smtClean="0">
                <a:latin typeface="Meiryo" panose="020B0604030504040204" pitchFamily="34" charset="-128"/>
              </a:rPr>
              <a:t>ツールの提供</a:t>
            </a:r>
            <a:endParaRPr lang="ko-KR" altLang="en-US" sz="4400" b="1" dirty="0">
              <a:latin typeface="Meiryo" panose="020B0604030504040204" pitchFamily="34" charset="-128"/>
            </a:endParaRPr>
          </a:p>
        </p:txBody>
      </p:sp>
      <p:sp>
        <p:nvSpPr>
          <p:cNvPr id="5" name="아래쪽 화살표 4"/>
          <p:cNvSpPr/>
          <p:nvPr/>
        </p:nvSpPr>
        <p:spPr>
          <a:xfrm>
            <a:off x="5877026" y="4143332"/>
            <a:ext cx="776177" cy="786809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8593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67748" y="3024712"/>
            <a:ext cx="63069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b="1" dirty="0" smtClean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SilverStream Pro</a:t>
            </a:r>
            <a:r>
              <a:rPr lang="en-US" altLang="ja-JP" sz="4000" b="1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ducer</a:t>
            </a:r>
            <a:endParaRPr lang="en-US" altLang="ja-JP" sz="4000" b="1" dirty="0" smtClean="0"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5000"/>
                    </a14:imgEffect>
                    <a14:imgEffect>
                      <a14:colorTemperature colorTemp="5580"/>
                    </a14:imgEffect>
                    <a14:imgEffect>
                      <a14:saturation sat="240000"/>
                    </a14:imgEffect>
                    <a14:imgEffect>
                      <a14:brightnessContrast bright="-20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134" y="2963972"/>
            <a:ext cx="768626" cy="7686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83329" y="2541957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リア</a:t>
            </a:r>
            <a:r>
              <a:rPr lang="ja-JP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ルタイムコンテンツ制作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Meiryo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913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539" y="3291625"/>
            <a:ext cx="55987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b="1" dirty="0" smtClean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SilverStream Studio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808" y="3208521"/>
            <a:ext cx="768626" cy="7686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74599" y="2263425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映</a:t>
            </a:r>
            <a:r>
              <a:rPr lang="ja-JP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像と資料の同期化</a:t>
            </a:r>
            <a:endParaRPr lang="en-US" altLang="ja-JP" b="1" dirty="0" smtClean="0">
              <a:solidFill>
                <a:schemeClr val="tx1">
                  <a:lumMod val="65000"/>
                  <a:lumOff val="3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lang="ja-JP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コ</a:t>
            </a:r>
            <a:r>
              <a:rPr lang="ja-JP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ンテン</a:t>
            </a:r>
            <a:r>
              <a:rPr lang="ja-JP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ツ制作専門ツール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Meiryo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459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52061" y="3619661"/>
            <a:ext cx="29679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b="1" dirty="0" smtClean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SyncThink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477" y="3619661"/>
            <a:ext cx="574369" cy="5743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00867" y="2448794"/>
            <a:ext cx="46703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iPhone, iPad, Android</a:t>
            </a:r>
            <a:r>
              <a:rPr lang="ja-JP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などのモバイルで</a:t>
            </a:r>
            <a:endParaRPr lang="en-US" altLang="ja-JP" b="1" dirty="0" smtClean="0">
              <a:solidFill>
                <a:schemeClr val="tx1">
                  <a:lumMod val="65000"/>
                  <a:lumOff val="3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/>
            <a:r>
              <a:rPr lang="ja-JP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プレゼンしてコンテンツ化できる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Meiryo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27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9020" y="1225121"/>
            <a:ext cx="5083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SilverStream Pro</a:t>
            </a:r>
            <a:r>
              <a:rPr lang="en-US" altLang="ja-JP" sz="3200" b="1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ducer</a:t>
            </a:r>
            <a:endParaRPr lang="en-US" altLang="ja-JP" sz="3200" b="1" dirty="0" smtClean="0"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5000"/>
                    </a14:imgEffect>
                    <a14:imgEffect>
                      <a14:colorTemperature colorTemp="5580"/>
                    </a14:imgEffect>
                    <a14:imgEffect>
                      <a14:saturation sat="240000"/>
                    </a14:imgEffect>
                    <a14:imgEffect>
                      <a14:brightnessContrast bright="-20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969" y="1225121"/>
            <a:ext cx="531188" cy="5311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99020" y="2131121"/>
            <a:ext cx="45159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SilverStream Studio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422" y="2104543"/>
            <a:ext cx="544769" cy="5447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37958" y="2997547"/>
            <a:ext cx="24080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SyncThink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241" y="2995178"/>
            <a:ext cx="469129" cy="469129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786" y="1337358"/>
            <a:ext cx="1796042" cy="1975646"/>
          </a:xfrm>
          <a:prstGeom prst="rect">
            <a:avLst/>
          </a:prstGeom>
        </p:spPr>
      </p:pic>
      <p:sp>
        <p:nvSpPr>
          <p:cNvPr id="9" name="구름 8"/>
          <p:cNvSpPr/>
          <p:nvPr/>
        </p:nvSpPr>
        <p:spPr>
          <a:xfrm>
            <a:off x="4228032" y="3880880"/>
            <a:ext cx="4278013" cy="2143550"/>
          </a:xfrm>
          <a:prstGeom prst="cloud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600" dirty="0" smtClean="0"/>
              <a:t>Free</a:t>
            </a:r>
            <a:endParaRPr lang="ko-KR" altLang="en-US" sz="6600" dirty="0"/>
          </a:p>
        </p:txBody>
      </p:sp>
      <p:sp>
        <p:nvSpPr>
          <p:cNvPr id="10" name="구름 9"/>
          <p:cNvSpPr/>
          <p:nvPr/>
        </p:nvSpPr>
        <p:spPr>
          <a:xfrm>
            <a:off x="4228032" y="3880880"/>
            <a:ext cx="4278013" cy="2143550"/>
          </a:xfrm>
          <a:prstGeom prst="cloud">
            <a:avLst/>
          </a:prstGeom>
          <a:solidFill>
            <a:schemeClr val="accent2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6600" dirty="0"/>
              <a:t>今日</a:t>
            </a:r>
            <a:endParaRPr lang="ko-KR" altLang="en-US" sz="6600" dirty="0"/>
          </a:p>
        </p:txBody>
      </p:sp>
    </p:spTree>
    <p:extLst>
      <p:ext uri="{BB962C8B-B14F-4D97-AF65-F5344CB8AC3E}">
        <p14:creationId xmlns:p14="http://schemas.microsoft.com/office/powerpoint/2010/main" val="304248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tarrforce.com/wp-content/uploads/2012/05/promis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195" y="0"/>
            <a:ext cx="102664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81413" y="1148047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b="1" dirty="0" smtClean="0">
                <a:latin typeface="Meiryo" panose="020B0604030504040204" pitchFamily="34" charset="-128"/>
                <a:ea typeface="Meiryo" panose="020B0604030504040204" pitchFamily="34" charset="-128"/>
              </a:rPr>
              <a:t>これからも</a:t>
            </a:r>
            <a:endParaRPr lang="ko-KR" altLang="en-US" sz="2800" b="1" dirty="0">
              <a:latin typeface="Meiryo" panose="020B0604030504040204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91690" y="4625162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b="1" dirty="0" smtClean="0">
                <a:latin typeface="Meiryo" panose="020B0604030504040204" pitchFamily="34" charset="-128"/>
                <a:ea typeface="Meiryo" panose="020B0604030504040204" pitchFamily="34" charset="-128"/>
              </a:rPr>
              <a:t>ツールの改善</a:t>
            </a:r>
            <a:endParaRPr lang="ko-KR" altLang="en-US" sz="3200" b="1" dirty="0">
              <a:latin typeface="Meiryo" panose="020B0604030504040204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3111" y="5245762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b="1" dirty="0" smtClean="0">
                <a:latin typeface="Meiryo" panose="020B0604030504040204" pitchFamily="34" charset="-128"/>
                <a:ea typeface="Meiryo" panose="020B0604030504040204" pitchFamily="34" charset="-128"/>
              </a:rPr>
              <a:t>新ツールの開発</a:t>
            </a:r>
            <a:endParaRPr lang="ko-KR" altLang="en-US" sz="3200" b="1" dirty="0">
              <a:latin typeface="Meiryo" panose="020B0604030504040204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07557" y="5907790"/>
            <a:ext cx="428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b="1" dirty="0" smtClean="0">
                <a:latin typeface="Meiryo" panose="020B0604030504040204" pitchFamily="34" charset="-128"/>
                <a:ea typeface="Meiryo" panose="020B0604030504040204" pitchFamily="34" charset="-128"/>
              </a:rPr>
              <a:t>持続的な支援への約束</a:t>
            </a:r>
            <a:endParaRPr lang="ko-KR" altLang="en-US" sz="3200" b="1" dirty="0">
              <a:latin typeface="Meiryo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91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oracledigital.com.au/wp-content/uploads/2011/10/seo-marketing-strategi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533" y="1197861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3556" y="1967025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b="1" dirty="0" smtClean="0">
                <a:latin typeface="Meiryo" panose="020B0604030504040204" pitchFamily="34" charset="-128"/>
                <a:ea typeface="Meiryo" panose="020B0604030504040204" pitchFamily="34" charset="-128"/>
              </a:rPr>
              <a:t>しかし、</a:t>
            </a:r>
            <a:endParaRPr lang="en-US" altLang="ja-JP" sz="4000" b="1" dirty="0" smtClean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3556" y="3640281"/>
            <a:ext cx="531427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b="1" dirty="0" smtClean="0">
                <a:solidFill>
                  <a:schemeClr val="accent5">
                    <a:lumMod val="7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なぜ</a:t>
            </a:r>
            <a:endParaRPr lang="en-US" altLang="ja-JP" sz="4000" b="1" dirty="0" smtClean="0">
              <a:solidFill>
                <a:schemeClr val="accent5">
                  <a:lumMod val="7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lang="ja-JP" altLang="en-US" sz="4000" b="1" dirty="0">
                <a:solidFill>
                  <a:schemeClr val="accent5">
                    <a:lumMod val="7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コンテン</a:t>
            </a:r>
            <a:r>
              <a:rPr lang="ja-JP" altLang="en-US" sz="4000" b="1" dirty="0" smtClean="0">
                <a:solidFill>
                  <a:schemeClr val="accent5">
                    <a:lumMod val="7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ツをつくる？</a:t>
            </a:r>
            <a:endParaRPr lang="en-US" altLang="ja-JP" sz="4000" b="1" dirty="0" smtClean="0">
              <a:solidFill>
                <a:schemeClr val="accent5">
                  <a:lumMod val="7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0882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dcaccd79c679aad67338979276df688db9f33b7"/>
</p:tagLst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242</TotalTime>
  <Words>244</Words>
  <Application>Microsoft Office PowerPoint</Application>
  <PresentationFormat>ユーザー設定</PresentationFormat>
  <Paragraphs>67</Paragraphs>
  <Slides>16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17" baseType="lpstr">
      <vt:lpstr>Office 테마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박진궁</dc:creator>
  <cp:lastModifiedBy>athena</cp:lastModifiedBy>
  <cp:revision>32</cp:revision>
  <dcterms:created xsi:type="dcterms:W3CDTF">2013-10-28T12:03:41Z</dcterms:created>
  <dcterms:modified xsi:type="dcterms:W3CDTF">2013-10-30T07:28:02Z</dcterms:modified>
</cp:coreProperties>
</file>